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2.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3.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comments/comment1.xml" ContentType="application/vnd.openxmlformats-officedocument.presentationml.comments+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72" r:id="rId1"/>
    <p:sldMasterId id="2147483732" r:id="rId2"/>
    <p:sldMasterId id="2147483756" r:id="rId3"/>
  </p:sldMasterIdLst>
  <p:notesMasterIdLst>
    <p:notesMasterId r:id="rId49"/>
  </p:notesMasterIdLst>
  <p:sldIdLst>
    <p:sldId id="257" r:id="rId4"/>
    <p:sldId id="261" r:id="rId5"/>
    <p:sldId id="302" r:id="rId6"/>
    <p:sldId id="311" r:id="rId7"/>
    <p:sldId id="305" r:id="rId8"/>
    <p:sldId id="306" r:id="rId9"/>
    <p:sldId id="307" r:id="rId10"/>
    <p:sldId id="308" r:id="rId11"/>
    <p:sldId id="350" r:id="rId12"/>
    <p:sldId id="309" r:id="rId13"/>
    <p:sldId id="345" r:id="rId14"/>
    <p:sldId id="346" r:id="rId15"/>
    <p:sldId id="341" r:id="rId16"/>
    <p:sldId id="304" r:id="rId17"/>
    <p:sldId id="313" r:id="rId18"/>
    <p:sldId id="314" r:id="rId19"/>
    <p:sldId id="315" r:id="rId20"/>
    <p:sldId id="316" r:id="rId21"/>
    <p:sldId id="281" r:id="rId22"/>
    <p:sldId id="317" r:id="rId23"/>
    <p:sldId id="312" r:id="rId24"/>
    <p:sldId id="335" r:id="rId25"/>
    <p:sldId id="326" r:id="rId26"/>
    <p:sldId id="318" r:id="rId27"/>
    <p:sldId id="319" r:id="rId28"/>
    <p:sldId id="277" r:id="rId29"/>
    <p:sldId id="278" r:id="rId30"/>
    <p:sldId id="280" r:id="rId31"/>
    <p:sldId id="323" r:id="rId32"/>
    <p:sldId id="325" r:id="rId33"/>
    <p:sldId id="320" r:id="rId34"/>
    <p:sldId id="339" r:id="rId35"/>
    <p:sldId id="321" r:id="rId36"/>
    <p:sldId id="334" r:id="rId37"/>
    <p:sldId id="322" r:id="rId38"/>
    <p:sldId id="347" r:id="rId39"/>
    <p:sldId id="336" r:id="rId40"/>
    <p:sldId id="337" r:id="rId41"/>
    <p:sldId id="342" r:id="rId42"/>
    <p:sldId id="349" r:id="rId43"/>
    <p:sldId id="331" r:id="rId44"/>
    <p:sldId id="330" r:id="rId45"/>
    <p:sldId id="329" r:id="rId46"/>
    <p:sldId id="343" r:id="rId47"/>
    <p:sldId id="344" r:id="rId48"/>
  </p:sldIdLst>
  <p:sldSz cx="12192000" cy="6858000"/>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sweetmacaroon0714@gmail.com" initials="s" lastIdx="1" clrIdx="0">
    <p:extLst>
      <p:ext uri="{19B8F6BF-5375-455C-9EA6-DF929625EA0E}">
        <p15:presenceInfo xmlns:p15="http://schemas.microsoft.com/office/powerpoint/2012/main" userId="a26d587026d051fb" providerId="Windows Live"/>
      </p:ext>
    </p:extLst>
  </p:cmAuthor>
  <p:cmAuthor id="2" name="橋本　真那" initials="橋本　真那" lastIdx="5" clrIdx="1">
    <p:extLst>
      <p:ext uri="{19B8F6BF-5375-455C-9EA6-DF929625EA0E}">
        <p15:presenceInfo xmlns:p15="http://schemas.microsoft.com/office/powerpoint/2012/main" userId="S::a4118264@aoyama.jp::db6ee531-e335-439c-9e62-82a0a27b10de"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2514A"/>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FFC9099-F3C3-C84E-848D-C8BC0878A152}" v="81" dt="2020-09-01T07:04:33.515"/>
    <p1510:client id="{D78B0FF2-BE85-4EE5-B9D8-69408265ED38}" v="715" dt="2020-09-01T12:10:04.349"/>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3589" autoAdjust="0"/>
    <p:restoredTop sz="94643"/>
  </p:normalViewPr>
  <p:slideViewPr>
    <p:cSldViewPr snapToGrid="0">
      <p:cViewPr varScale="1">
        <p:scale>
          <a:sx n="110" d="100"/>
          <a:sy n="110" d="100"/>
        </p:scale>
        <p:origin x="752" y="17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slide" Target="slides/slide36.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slide" Target="slides/slide39.xml"/><Relationship Id="rId47" Type="http://schemas.openxmlformats.org/officeDocument/2006/relationships/slide" Target="slides/slide44.xml"/><Relationship Id="rId50" Type="http://schemas.openxmlformats.org/officeDocument/2006/relationships/commentAuthors" Target="commentAuthors.xml"/><Relationship Id="rId55" Type="http://schemas.microsoft.com/office/2015/10/relationships/revisionInfo" Target="revisionInfo.xml"/><Relationship Id="rId7" Type="http://schemas.openxmlformats.org/officeDocument/2006/relationships/slide" Target="slides/slide4.xml"/><Relationship Id="rId2" Type="http://schemas.openxmlformats.org/officeDocument/2006/relationships/slideMaster" Target="slideMasters/slideMaster2.xml"/><Relationship Id="rId16" Type="http://schemas.openxmlformats.org/officeDocument/2006/relationships/slide" Target="slides/slide13.xml"/><Relationship Id="rId29" Type="http://schemas.openxmlformats.org/officeDocument/2006/relationships/slide" Target="slides/slide26.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slide" Target="slides/slide37.xml"/><Relationship Id="rId45" Type="http://schemas.openxmlformats.org/officeDocument/2006/relationships/slide" Target="slides/slide42.xml"/><Relationship Id="rId53" Type="http://schemas.openxmlformats.org/officeDocument/2006/relationships/theme" Target="theme/theme1.xml"/><Relationship Id="rId5" Type="http://schemas.openxmlformats.org/officeDocument/2006/relationships/slide" Target="slides/slide2.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4" Type="http://schemas.openxmlformats.org/officeDocument/2006/relationships/slide" Target="slides/slide41.xml"/><Relationship Id="rId52" Type="http://schemas.openxmlformats.org/officeDocument/2006/relationships/viewProps" Target="viewProps.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slide" Target="slides/slide40.xml"/><Relationship Id="rId48" Type="http://schemas.openxmlformats.org/officeDocument/2006/relationships/slide" Target="slides/slide45.xml"/><Relationship Id="rId8" Type="http://schemas.openxmlformats.org/officeDocument/2006/relationships/slide" Target="slides/slide5.xml"/><Relationship Id="rId51" Type="http://schemas.openxmlformats.org/officeDocument/2006/relationships/presProps" Target="presProps.xml"/><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slide" Target="slides/slide43.xml"/><Relationship Id="rId20" Type="http://schemas.openxmlformats.org/officeDocument/2006/relationships/slide" Target="slides/slide17.xml"/><Relationship Id="rId41" Type="http://schemas.openxmlformats.org/officeDocument/2006/relationships/slide" Target="slides/slide38.xml"/><Relationship Id="rId54"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3.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49" Type="http://schemas.openxmlformats.org/officeDocument/2006/relationships/notesMaster" Target="notesMasters/notesMaster1.xml"/></Relationships>
</file>

<file path=ppt/comments/comment1.xml><?xml version="1.0" encoding="utf-8"?>
<p:cmLst xmlns:a="http://schemas.openxmlformats.org/drawingml/2006/main" xmlns:r="http://schemas.openxmlformats.org/officeDocument/2006/relationships" xmlns:p="http://schemas.openxmlformats.org/presentationml/2006/main">
  <p:cm authorId="1" dt="2020-07-20T22:11:22.343" idx="1">
    <p:pos x="7680" y="11"/>
    <p:text/>
    <p:extLst>
      <p:ext uri="{C676402C-5697-4E1C-873F-D02D1690AC5C}">
        <p15:threadingInfo xmlns:p15="http://schemas.microsoft.com/office/powerpoint/2012/main" timeZoneBias="-540"/>
      </p:ext>
    </p:extLst>
  </p:cm>
</p:cmLst>
</file>

<file path=ppt/diagrams/_rels/data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svg"/><Relationship Id="rId1" Type="http://schemas.openxmlformats.org/officeDocument/2006/relationships/image" Target="../media/image3.png"/><Relationship Id="rId6" Type="http://schemas.openxmlformats.org/officeDocument/2006/relationships/image" Target="../media/image8.svg"/><Relationship Id="rId5" Type="http://schemas.openxmlformats.org/officeDocument/2006/relationships/image" Target="../media/image7.png"/><Relationship Id="rId4" Type="http://schemas.openxmlformats.org/officeDocument/2006/relationships/image" Target="../media/image6.svg"/></Relationships>
</file>

<file path=ppt/diagrams/_rels/data3.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svg"/><Relationship Id="rId1" Type="http://schemas.openxmlformats.org/officeDocument/2006/relationships/image" Target="../media/image17.png"/><Relationship Id="rId6" Type="http://schemas.openxmlformats.org/officeDocument/2006/relationships/image" Target="../media/image22.svg"/><Relationship Id="rId5" Type="http://schemas.openxmlformats.org/officeDocument/2006/relationships/image" Target="../media/image21.png"/><Relationship Id="rId4" Type="http://schemas.openxmlformats.org/officeDocument/2006/relationships/image" Target="../media/image20.svg"/></Relationships>
</file>

<file path=ppt/diagrams/_rels/drawing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svg"/><Relationship Id="rId1" Type="http://schemas.openxmlformats.org/officeDocument/2006/relationships/image" Target="../media/image3.png"/><Relationship Id="rId6" Type="http://schemas.openxmlformats.org/officeDocument/2006/relationships/image" Target="../media/image8.svg"/><Relationship Id="rId5" Type="http://schemas.openxmlformats.org/officeDocument/2006/relationships/image" Target="../media/image7.png"/><Relationship Id="rId4" Type="http://schemas.openxmlformats.org/officeDocument/2006/relationships/image" Target="../media/image6.svg"/></Relationships>
</file>

<file path=ppt/diagrams/_rels/drawing3.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svg"/><Relationship Id="rId1" Type="http://schemas.openxmlformats.org/officeDocument/2006/relationships/image" Target="../media/image17.png"/><Relationship Id="rId6" Type="http://schemas.openxmlformats.org/officeDocument/2006/relationships/image" Target="../media/image22.svg"/><Relationship Id="rId5" Type="http://schemas.openxmlformats.org/officeDocument/2006/relationships/image" Target="../media/image21.png"/><Relationship Id="rId4" Type="http://schemas.openxmlformats.org/officeDocument/2006/relationships/image" Target="../media/image20.svg"/></Relationships>
</file>

<file path=ppt/diagrams/colors1.xml><?xml version="1.0" encoding="utf-8"?>
<dgm:colorsDef xmlns:dgm="http://schemas.openxmlformats.org/drawingml/2006/diagram" xmlns:a="http://schemas.openxmlformats.org/drawingml/2006/main" uniqueId="urn:microsoft.com/office/officeart/2018/5/colors/Iconchunking_neutralbg_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a:alpha val="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bg1">
        <a:lumMod val="95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18/5/colors/Iconchunking_neutralicontext_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bg1"/>
    </dgm:fillClrLst>
    <dgm:linClrLst meth="repeat">
      <a:schemeClr val="lt2">
        <a:alpha val="0"/>
      </a:schemeClr>
    </dgm:linClrLst>
    <dgm:effectClrLst/>
    <dgm:txLinClrLst/>
    <dgm:txFillClrLst meth="repeat">
      <a:schemeClr val="dk1"/>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dgm:fillClrLst>
    <dgm:linClrLst meth="repeat">
      <a:schemeClr val="lt2">
        <a:alpha val="0"/>
      </a:schemeClr>
    </dgm:linClrLst>
    <dgm:effectClrLst/>
    <dgm:txLinClrLst/>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bg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6643F39F-D60C-488F-BB4E-5D91E2CDF4E2}" type="doc">
      <dgm:prSet loTypeId="urn:microsoft.com/office/officeart/2018/2/layout/IconVerticalSolidList" loCatId="icon" qsTypeId="urn:microsoft.com/office/officeart/2005/8/quickstyle/simple1" qsCatId="simple" csTypeId="urn:microsoft.com/office/officeart/2018/5/colors/Iconchunking_neutralbg_accent1_2" csCatId="accent1" phldr="1"/>
      <dgm:spPr/>
      <dgm:t>
        <a:bodyPr/>
        <a:lstStyle/>
        <a:p>
          <a:endParaRPr lang="en-US"/>
        </a:p>
      </dgm:t>
    </dgm:pt>
    <dgm:pt modelId="{89E348F8-B212-4472-8630-78F8B197B1DD}">
      <dgm:prSet custT="1"/>
      <dgm:spPr/>
      <dgm:t>
        <a:bodyPr/>
        <a:lstStyle/>
        <a:p>
          <a:pPr>
            <a:lnSpc>
              <a:spcPct val="100000"/>
            </a:lnSpc>
          </a:pPr>
          <a:r>
            <a:rPr lang="ja-JP" altLang="en-US" sz="2800"/>
            <a:t>研究概要</a:t>
          </a:r>
          <a:endParaRPr lang="en-US" sz="2800"/>
        </a:p>
      </dgm:t>
    </dgm:pt>
    <dgm:pt modelId="{B97D4E86-CE27-4978-9F48-7A67DF2DF3B5}" type="parTrans" cxnId="{22A1E38D-E31A-4881-8E9B-C98D3C42FA54}">
      <dgm:prSet/>
      <dgm:spPr/>
      <dgm:t>
        <a:bodyPr/>
        <a:lstStyle/>
        <a:p>
          <a:endParaRPr lang="en-US"/>
        </a:p>
      </dgm:t>
    </dgm:pt>
    <dgm:pt modelId="{64623E87-E30B-4462-9409-78B8E6A65AF5}" type="sibTrans" cxnId="{22A1E38D-E31A-4881-8E9B-C98D3C42FA54}">
      <dgm:prSet/>
      <dgm:spPr/>
      <dgm:t>
        <a:bodyPr/>
        <a:lstStyle/>
        <a:p>
          <a:endParaRPr lang="en-US"/>
        </a:p>
      </dgm:t>
    </dgm:pt>
    <dgm:pt modelId="{D738CF75-8C54-48E2-A5D7-9C01B94960E0}">
      <dgm:prSet custT="1"/>
      <dgm:spPr/>
      <dgm:t>
        <a:bodyPr/>
        <a:lstStyle/>
        <a:p>
          <a:pPr>
            <a:lnSpc>
              <a:spcPct val="100000"/>
            </a:lnSpc>
          </a:pPr>
          <a:r>
            <a:rPr lang="ja-JP" sz="2800"/>
            <a:t>現状分析</a:t>
          </a:r>
          <a:endParaRPr lang="en-US" altLang="ja-JP" sz="2800"/>
        </a:p>
      </dgm:t>
    </dgm:pt>
    <dgm:pt modelId="{C330AE00-0F5E-4393-A057-3DDB8BCC3417}" type="parTrans" cxnId="{C056C653-91CC-43CB-9A0F-7CF2E9D0042C}">
      <dgm:prSet/>
      <dgm:spPr/>
      <dgm:t>
        <a:bodyPr/>
        <a:lstStyle/>
        <a:p>
          <a:endParaRPr lang="en-US"/>
        </a:p>
      </dgm:t>
    </dgm:pt>
    <dgm:pt modelId="{E9983785-CAB2-4D92-9E92-0902920458E3}" type="sibTrans" cxnId="{C056C653-91CC-43CB-9A0F-7CF2E9D0042C}">
      <dgm:prSet/>
      <dgm:spPr/>
      <dgm:t>
        <a:bodyPr/>
        <a:lstStyle/>
        <a:p>
          <a:endParaRPr lang="en-US"/>
        </a:p>
      </dgm:t>
    </dgm:pt>
    <dgm:pt modelId="{509E8AAC-7CA8-4DC9-AB5A-EE564888EB2C}">
      <dgm:prSet custT="1"/>
      <dgm:spPr/>
      <dgm:t>
        <a:bodyPr/>
        <a:lstStyle/>
        <a:p>
          <a:pPr>
            <a:lnSpc>
              <a:spcPct val="100000"/>
            </a:lnSpc>
          </a:pPr>
          <a:r>
            <a:rPr lang="ja-JP" altLang="en-US" sz="2800"/>
            <a:t>先行研究</a:t>
          </a:r>
          <a:endParaRPr lang="en-US" sz="2800"/>
        </a:p>
      </dgm:t>
    </dgm:pt>
    <dgm:pt modelId="{7A608755-A84E-4819-8D22-39AA1159356E}" type="parTrans" cxnId="{DDDBBE58-CC61-4B7E-BF70-36D6D5DB609A}">
      <dgm:prSet/>
      <dgm:spPr/>
      <dgm:t>
        <a:bodyPr/>
        <a:lstStyle/>
        <a:p>
          <a:endParaRPr lang="en-US"/>
        </a:p>
      </dgm:t>
    </dgm:pt>
    <dgm:pt modelId="{88F2B961-0C00-4DB0-BD5A-EADA0A5D9E2E}" type="sibTrans" cxnId="{DDDBBE58-CC61-4B7E-BF70-36D6D5DB609A}">
      <dgm:prSet/>
      <dgm:spPr/>
      <dgm:t>
        <a:bodyPr/>
        <a:lstStyle/>
        <a:p>
          <a:endParaRPr lang="en-US"/>
        </a:p>
      </dgm:t>
    </dgm:pt>
    <dgm:pt modelId="{BB509205-D01C-E44D-9381-F0BA26E3FB22}">
      <dgm:prSet custT="1"/>
      <dgm:spPr/>
      <dgm:t>
        <a:bodyPr/>
        <a:lstStyle/>
        <a:p>
          <a:pPr>
            <a:lnSpc>
              <a:spcPct val="100000"/>
            </a:lnSpc>
          </a:pPr>
          <a:r>
            <a:rPr kumimoji="1" lang="ja-JP" altLang="en-US" sz="2800"/>
            <a:t>仮説導出</a:t>
          </a:r>
        </a:p>
      </dgm:t>
    </dgm:pt>
    <dgm:pt modelId="{37186173-974E-8248-81B7-5EF51E4B4D3A}" type="parTrans" cxnId="{7E6EAE5E-6382-C147-A82B-3D88082B3DA5}">
      <dgm:prSet/>
      <dgm:spPr/>
      <dgm:t>
        <a:bodyPr/>
        <a:lstStyle/>
        <a:p>
          <a:endParaRPr kumimoji="1" lang="ja-JP" altLang="en-US"/>
        </a:p>
      </dgm:t>
    </dgm:pt>
    <dgm:pt modelId="{76D302E5-8766-6546-9AC7-DD522D0229E0}" type="sibTrans" cxnId="{7E6EAE5E-6382-C147-A82B-3D88082B3DA5}">
      <dgm:prSet/>
      <dgm:spPr/>
      <dgm:t>
        <a:bodyPr/>
        <a:lstStyle/>
        <a:p>
          <a:endParaRPr kumimoji="1" lang="ja-JP" altLang="en-US"/>
        </a:p>
      </dgm:t>
    </dgm:pt>
    <dgm:pt modelId="{868356C6-B810-AE4E-8FD2-F8FD6865E71A}">
      <dgm:prSet custT="1"/>
      <dgm:spPr/>
      <dgm:t>
        <a:bodyPr/>
        <a:lstStyle/>
        <a:p>
          <a:pPr>
            <a:lnSpc>
              <a:spcPct val="100000"/>
            </a:lnSpc>
          </a:pPr>
          <a:r>
            <a:rPr kumimoji="1" lang="ja-JP" altLang="en-US" sz="2800"/>
            <a:t>問題意識・研究目的</a:t>
          </a:r>
        </a:p>
      </dgm:t>
    </dgm:pt>
    <dgm:pt modelId="{0A643E8F-0AE5-8943-A803-4532C2DCCB1C}" type="parTrans" cxnId="{A121E3E1-0C7D-D242-BA49-D42209A36040}">
      <dgm:prSet/>
      <dgm:spPr/>
      <dgm:t>
        <a:bodyPr/>
        <a:lstStyle/>
        <a:p>
          <a:endParaRPr kumimoji="1" lang="ja-JP" altLang="en-US"/>
        </a:p>
      </dgm:t>
    </dgm:pt>
    <dgm:pt modelId="{2AD13AAC-6535-C047-81A9-DE3A6FE5D96B}" type="sibTrans" cxnId="{A121E3E1-0C7D-D242-BA49-D42209A36040}">
      <dgm:prSet/>
      <dgm:spPr/>
      <dgm:t>
        <a:bodyPr/>
        <a:lstStyle/>
        <a:p>
          <a:endParaRPr kumimoji="1" lang="ja-JP" altLang="en-US"/>
        </a:p>
      </dgm:t>
    </dgm:pt>
    <dgm:pt modelId="{6D004E90-E94C-4F96-9F58-818057BEE3E2}" type="pres">
      <dgm:prSet presAssocID="{6643F39F-D60C-488F-BB4E-5D91E2CDF4E2}" presName="root" presStyleCnt="0">
        <dgm:presLayoutVars>
          <dgm:dir/>
          <dgm:resizeHandles val="exact"/>
        </dgm:presLayoutVars>
      </dgm:prSet>
      <dgm:spPr/>
    </dgm:pt>
    <dgm:pt modelId="{219C3BC5-1D58-4FCF-A382-5B2A27DFD8FA}" type="pres">
      <dgm:prSet presAssocID="{89E348F8-B212-4472-8630-78F8B197B1DD}" presName="compNode" presStyleCnt="0"/>
      <dgm:spPr/>
    </dgm:pt>
    <dgm:pt modelId="{8A0BF677-6D30-4EC2-9595-6BFD1D70A46F}" type="pres">
      <dgm:prSet presAssocID="{89E348F8-B212-4472-8630-78F8B197B1DD}" presName="bgRect" presStyleLbl="bgShp" presStyleIdx="0" presStyleCnt="5"/>
      <dgm:spPr/>
    </dgm:pt>
    <dgm:pt modelId="{9AA81031-92E5-4B79-B1FA-77886FC37F09}" type="pres">
      <dgm:prSet presAssocID="{89E348F8-B212-4472-8630-78F8B197B1DD}" presName="iconRect" presStyleLbl="node1" presStyleIdx="0" presStyleCnt="5"/>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dgm:spPr>
      <dgm:extLst>
        <a:ext uri="{E40237B7-FDA0-4F09-8148-C483321AD2D9}">
          <dgm14:cNvPr xmlns:dgm14="http://schemas.microsoft.com/office/drawing/2010/diagram" id="0" name="" descr="Head with Gears"/>
        </a:ext>
      </dgm:extLst>
    </dgm:pt>
    <dgm:pt modelId="{6B40BCE6-DDE6-4DC5-A27B-9F85A3131760}" type="pres">
      <dgm:prSet presAssocID="{89E348F8-B212-4472-8630-78F8B197B1DD}" presName="spaceRect" presStyleCnt="0"/>
      <dgm:spPr/>
    </dgm:pt>
    <dgm:pt modelId="{25D62BD4-4BB9-4F6A-BAED-35D3C7CB00A4}" type="pres">
      <dgm:prSet presAssocID="{89E348F8-B212-4472-8630-78F8B197B1DD}" presName="parTx" presStyleLbl="revTx" presStyleIdx="0" presStyleCnt="5">
        <dgm:presLayoutVars>
          <dgm:chMax val="0"/>
          <dgm:chPref val="0"/>
        </dgm:presLayoutVars>
      </dgm:prSet>
      <dgm:spPr/>
    </dgm:pt>
    <dgm:pt modelId="{275E21E5-2B2F-446C-8DB4-3B1D4B700E41}" type="pres">
      <dgm:prSet presAssocID="{64623E87-E30B-4462-9409-78B8E6A65AF5}" presName="sibTrans" presStyleCnt="0"/>
      <dgm:spPr/>
    </dgm:pt>
    <dgm:pt modelId="{3D1D83CB-E803-47F8-A45E-A00B084DC408}" type="pres">
      <dgm:prSet presAssocID="{D738CF75-8C54-48E2-A5D7-9C01B94960E0}" presName="compNode" presStyleCnt="0"/>
      <dgm:spPr/>
    </dgm:pt>
    <dgm:pt modelId="{984F94CD-BCB6-41CF-A547-5F8C3DC9E342}" type="pres">
      <dgm:prSet presAssocID="{D738CF75-8C54-48E2-A5D7-9C01B94960E0}" presName="bgRect" presStyleLbl="bgShp" presStyleIdx="1" presStyleCnt="5"/>
      <dgm:spPr/>
    </dgm:pt>
    <dgm:pt modelId="{39A051BA-04D1-4F37-B05C-5E9F114CACD2}" type="pres">
      <dgm:prSet presAssocID="{D738CF75-8C54-48E2-A5D7-9C01B94960E0}" presName="iconRect" presStyleLbl="node1" presStyleIdx="1" presStyleCnt="5"/>
      <dgm:spPr>
        <a:blipFill>
          <a:blip xmlns:r="http://schemas.openxmlformats.org/officeDocument/2006/relationships" r:embed="rId3">
            <a:extLst>
              <a:ext uri="{96DAC541-7B7A-43D3-8B79-37D633B846F1}">
                <asvg:svgBlip xmlns:asvg="http://schemas.microsoft.com/office/drawing/2016/SVG/main" r:embed="rId4"/>
              </a:ext>
            </a:extLst>
          </a:blip>
          <a:srcRect/>
          <a:stretch>
            <a:fillRect/>
          </a:stretch>
        </a:blipFill>
      </dgm:spPr>
      <dgm:extLst>
        <a:ext uri="{E40237B7-FDA0-4F09-8148-C483321AD2D9}">
          <dgm14:cNvPr xmlns:dgm14="http://schemas.microsoft.com/office/drawing/2010/diagram" id="0" name="" descr="研究"/>
        </a:ext>
      </dgm:extLst>
    </dgm:pt>
    <dgm:pt modelId="{4A7B4FE2-CA56-4CCF-AAAB-CC39D1B80930}" type="pres">
      <dgm:prSet presAssocID="{D738CF75-8C54-48E2-A5D7-9C01B94960E0}" presName="spaceRect" presStyleCnt="0"/>
      <dgm:spPr/>
    </dgm:pt>
    <dgm:pt modelId="{CD6D4A34-0E0D-4944-B2E4-99E20882BE48}" type="pres">
      <dgm:prSet presAssocID="{D738CF75-8C54-48E2-A5D7-9C01B94960E0}" presName="parTx" presStyleLbl="revTx" presStyleIdx="1" presStyleCnt="5">
        <dgm:presLayoutVars>
          <dgm:chMax val="0"/>
          <dgm:chPref val="0"/>
        </dgm:presLayoutVars>
      </dgm:prSet>
      <dgm:spPr/>
    </dgm:pt>
    <dgm:pt modelId="{7A8E2286-7313-4A7B-8A56-2E8A8CA37B19}" type="pres">
      <dgm:prSet presAssocID="{E9983785-CAB2-4D92-9E92-0902920458E3}" presName="sibTrans" presStyleCnt="0"/>
      <dgm:spPr/>
    </dgm:pt>
    <dgm:pt modelId="{6A288130-58CB-40A6-A555-6DDBE7278B5B}" type="pres">
      <dgm:prSet presAssocID="{509E8AAC-7CA8-4DC9-AB5A-EE564888EB2C}" presName="compNode" presStyleCnt="0"/>
      <dgm:spPr/>
    </dgm:pt>
    <dgm:pt modelId="{3FF06C43-5177-47C5-A3D0-C2F6502929FF}" type="pres">
      <dgm:prSet presAssocID="{509E8AAC-7CA8-4DC9-AB5A-EE564888EB2C}" presName="bgRect" presStyleLbl="bgShp" presStyleIdx="2" presStyleCnt="5"/>
      <dgm:spPr/>
    </dgm:pt>
    <dgm:pt modelId="{2C168F90-045F-478F-B9FD-20BCDD2BE914}" type="pres">
      <dgm:prSet presAssocID="{509E8AAC-7CA8-4DC9-AB5A-EE564888EB2C}" presName="iconRect" presStyleLbl="node1" presStyleIdx="2" presStyleCnt="5"/>
      <dgm:spPr>
        <a:blipFill>
          <a:blip xmlns:r="http://schemas.openxmlformats.org/officeDocument/2006/relationships" r:embed="rId5">
            <a:extLst>
              <a:ext uri="{96DAC541-7B7A-43D3-8B79-37D633B846F1}">
                <asvg:svgBlip xmlns:asvg="http://schemas.microsoft.com/office/drawing/2016/SVG/main" r:embed="rId6"/>
              </a:ext>
            </a:extLst>
          </a:blip>
          <a:srcRect/>
          <a:stretch>
            <a:fillRect/>
          </a:stretch>
        </a:blipFill>
      </dgm:spPr>
      <dgm:extLst>
        <a:ext uri="{E40237B7-FDA0-4F09-8148-C483321AD2D9}">
          <dgm14:cNvPr xmlns:dgm14="http://schemas.microsoft.com/office/drawing/2010/diagram" id="0" name="" descr="ノート PC"/>
        </a:ext>
      </dgm:extLst>
    </dgm:pt>
    <dgm:pt modelId="{4A65C3C4-B8D4-47B0-8337-2F205C87DB84}" type="pres">
      <dgm:prSet presAssocID="{509E8AAC-7CA8-4DC9-AB5A-EE564888EB2C}" presName="spaceRect" presStyleCnt="0"/>
      <dgm:spPr/>
    </dgm:pt>
    <dgm:pt modelId="{656C90B2-11A5-4746-A352-77BBAA72F3BA}" type="pres">
      <dgm:prSet presAssocID="{509E8AAC-7CA8-4DC9-AB5A-EE564888EB2C}" presName="parTx" presStyleLbl="revTx" presStyleIdx="2" presStyleCnt="5">
        <dgm:presLayoutVars>
          <dgm:chMax val="0"/>
          <dgm:chPref val="0"/>
        </dgm:presLayoutVars>
      </dgm:prSet>
      <dgm:spPr/>
    </dgm:pt>
    <dgm:pt modelId="{EC9C8045-9110-4BE5-A58B-FB90D638EB33}" type="pres">
      <dgm:prSet presAssocID="{88F2B961-0C00-4DB0-BD5A-EADA0A5D9E2E}" presName="sibTrans" presStyleCnt="0"/>
      <dgm:spPr/>
    </dgm:pt>
    <dgm:pt modelId="{F66A9E98-88D1-7241-BD3E-B5854E92E0FE}" type="pres">
      <dgm:prSet presAssocID="{868356C6-B810-AE4E-8FD2-F8FD6865E71A}" presName="compNode" presStyleCnt="0"/>
      <dgm:spPr/>
    </dgm:pt>
    <dgm:pt modelId="{164C4163-6269-CA48-8667-DCC0DB6247B9}" type="pres">
      <dgm:prSet presAssocID="{868356C6-B810-AE4E-8FD2-F8FD6865E71A}" presName="bgRect" presStyleLbl="bgShp" presStyleIdx="3" presStyleCnt="5"/>
      <dgm:spPr/>
    </dgm:pt>
    <dgm:pt modelId="{ACFE1610-3236-6744-A926-22737B08EE7F}" type="pres">
      <dgm:prSet presAssocID="{868356C6-B810-AE4E-8FD2-F8FD6865E71A}" presName="iconRect" presStyleLbl="node1" presStyleIdx="3" presStyleCnt="5"/>
      <dgm:spPr>
        <a:solidFill>
          <a:schemeClr val="bg1">
            <a:lumMod val="95000"/>
          </a:schemeClr>
        </a:solidFill>
      </dgm:spPr>
    </dgm:pt>
    <dgm:pt modelId="{60784E88-92F1-EF48-97B2-28FB75C79DB1}" type="pres">
      <dgm:prSet presAssocID="{868356C6-B810-AE4E-8FD2-F8FD6865E71A}" presName="spaceRect" presStyleCnt="0"/>
      <dgm:spPr/>
    </dgm:pt>
    <dgm:pt modelId="{F1B4692E-791F-0247-97BB-DBAEB635FEA2}" type="pres">
      <dgm:prSet presAssocID="{868356C6-B810-AE4E-8FD2-F8FD6865E71A}" presName="parTx" presStyleLbl="revTx" presStyleIdx="3" presStyleCnt="5">
        <dgm:presLayoutVars>
          <dgm:chMax val="0"/>
          <dgm:chPref val="0"/>
        </dgm:presLayoutVars>
      </dgm:prSet>
      <dgm:spPr/>
    </dgm:pt>
    <dgm:pt modelId="{76BA31C8-284D-9544-8F91-3B65952DAA21}" type="pres">
      <dgm:prSet presAssocID="{2AD13AAC-6535-C047-81A9-DE3A6FE5D96B}" presName="sibTrans" presStyleCnt="0"/>
      <dgm:spPr/>
    </dgm:pt>
    <dgm:pt modelId="{0B662412-2610-EB49-BEB0-B59162D27B5D}" type="pres">
      <dgm:prSet presAssocID="{BB509205-D01C-E44D-9381-F0BA26E3FB22}" presName="compNode" presStyleCnt="0"/>
      <dgm:spPr/>
    </dgm:pt>
    <dgm:pt modelId="{214DB054-E62D-FE46-9FE7-3CC2F2E522FD}" type="pres">
      <dgm:prSet presAssocID="{BB509205-D01C-E44D-9381-F0BA26E3FB22}" presName="bgRect" presStyleLbl="bgShp" presStyleIdx="4" presStyleCnt="5"/>
      <dgm:spPr/>
    </dgm:pt>
    <dgm:pt modelId="{C7818C18-3413-AB44-9393-B2D0CFBCA04F}" type="pres">
      <dgm:prSet presAssocID="{BB509205-D01C-E44D-9381-F0BA26E3FB22}" presName="iconRect" presStyleLbl="node1" presStyleIdx="4" presStyleCnt="5"/>
      <dgm:spPr>
        <a:solidFill>
          <a:schemeClr val="bg1">
            <a:lumMod val="95000"/>
          </a:schemeClr>
        </a:solidFill>
      </dgm:spPr>
    </dgm:pt>
    <dgm:pt modelId="{430169B7-AFB6-6846-8923-4E3DF665DCC4}" type="pres">
      <dgm:prSet presAssocID="{BB509205-D01C-E44D-9381-F0BA26E3FB22}" presName="spaceRect" presStyleCnt="0"/>
      <dgm:spPr/>
    </dgm:pt>
    <dgm:pt modelId="{594BE22A-B4F8-634D-B27D-502DA9F54D05}" type="pres">
      <dgm:prSet presAssocID="{BB509205-D01C-E44D-9381-F0BA26E3FB22}" presName="parTx" presStyleLbl="revTx" presStyleIdx="4" presStyleCnt="5">
        <dgm:presLayoutVars>
          <dgm:chMax val="0"/>
          <dgm:chPref val="0"/>
        </dgm:presLayoutVars>
      </dgm:prSet>
      <dgm:spPr/>
    </dgm:pt>
  </dgm:ptLst>
  <dgm:cxnLst>
    <dgm:cxn modelId="{DB519121-E608-7D47-8F1D-9256CCDEBBA2}" type="presOf" srcId="{6643F39F-D60C-488F-BB4E-5D91E2CDF4E2}" destId="{6D004E90-E94C-4F96-9F58-818057BEE3E2}" srcOrd="0" destOrd="0" presId="urn:microsoft.com/office/officeart/2018/2/layout/IconVerticalSolidList"/>
    <dgm:cxn modelId="{BBF74D26-AF90-4E43-B5F6-351CECD2775B}" type="presOf" srcId="{89E348F8-B212-4472-8630-78F8B197B1DD}" destId="{25D62BD4-4BB9-4F6A-BAED-35D3C7CB00A4}" srcOrd="0" destOrd="0" presId="urn:microsoft.com/office/officeart/2018/2/layout/IconVerticalSolidList"/>
    <dgm:cxn modelId="{2B58E12B-5F5E-0A47-8397-9D53CE375BE3}" type="presOf" srcId="{D738CF75-8C54-48E2-A5D7-9C01B94960E0}" destId="{CD6D4A34-0E0D-4944-B2E4-99E20882BE48}" srcOrd="0" destOrd="0" presId="urn:microsoft.com/office/officeart/2018/2/layout/IconVerticalSolidList"/>
    <dgm:cxn modelId="{90212141-850F-8641-A191-8B01874AE748}" type="presOf" srcId="{BB509205-D01C-E44D-9381-F0BA26E3FB22}" destId="{594BE22A-B4F8-634D-B27D-502DA9F54D05}" srcOrd="0" destOrd="0" presId="urn:microsoft.com/office/officeart/2018/2/layout/IconVerticalSolidList"/>
    <dgm:cxn modelId="{C056C653-91CC-43CB-9A0F-7CF2E9D0042C}" srcId="{6643F39F-D60C-488F-BB4E-5D91E2CDF4E2}" destId="{D738CF75-8C54-48E2-A5D7-9C01B94960E0}" srcOrd="1" destOrd="0" parTransId="{C330AE00-0F5E-4393-A057-3DDB8BCC3417}" sibTransId="{E9983785-CAB2-4D92-9E92-0902920458E3}"/>
    <dgm:cxn modelId="{DDDBBE58-CC61-4B7E-BF70-36D6D5DB609A}" srcId="{6643F39F-D60C-488F-BB4E-5D91E2CDF4E2}" destId="{509E8AAC-7CA8-4DC9-AB5A-EE564888EB2C}" srcOrd="2" destOrd="0" parTransId="{7A608755-A84E-4819-8D22-39AA1159356E}" sibTransId="{88F2B961-0C00-4DB0-BD5A-EADA0A5D9E2E}"/>
    <dgm:cxn modelId="{7E6EAE5E-6382-C147-A82B-3D88082B3DA5}" srcId="{6643F39F-D60C-488F-BB4E-5D91E2CDF4E2}" destId="{BB509205-D01C-E44D-9381-F0BA26E3FB22}" srcOrd="4" destOrd="0" parTransId="{37186173-974E-8248-81B7-5EF51E4B4D3A}" sibTransId="{76D302E5-8766-6546-9AC7-DD522D0229E0}"/>
    <dgm:cxn modelId="{22A1E38D-E31A-4881-8E9B-C98D3C42FA54}" srcId="{6643F39F-D60C-488F-BB4E-5D91E2CDF4E2}" destId="{89E348F8-B212-4472-8630-78F8B197B1DD}" srcOrd="0" destOrd="0" parTransId="{B97D4E86-CE27-4978-9F48-7A67DF2DF3B5}" sibTransId="{64623E87-E30B-4462-9409-78B8E6A65AF5}"/>
    <dgm:cxn modelId="{A121E3E1-0C7D-D242-BA49-D42209A36040}" srcId="{6643F39F-D60C-488F-BB4E-5D91E2CDF4E2}" destId="{868356C6-B810-AE4E-8FD2-F8FD6865E71A}" srcOrd="3" destOrd="0" parTransId="{0A643E8F-0AE5-8943-A803-4532C2DCCB1C}" sibTransId="{2AD13AAC-6535-C047-81A9-DE3A6FE5D96B}"/>
    <dgm:cxn modelId="{C17322EB-FC82-FC42-A96A-611B480B9403}" type="presOf" srcId="{509E8AAC-7CA8-4DC9-AB5A-EE564888EB2C}" destId="{656C90B2-11A5-4746-A352-77BBAA72F3BA}" srcOrd="0" destOrd="0" presId="urn:microsoft.com/office/officeart/2018/2/layout/IconVerticalSolidList"/>
    <dgm:cxn modelId="{10896BFE-CFF1-834E-B08B-75C6E63269F6}" type="presOf" srcId="{868356C6-B810-AE4E-8FD2-F8FD6865E71A}" destId="{F1B4692E-791F-0247-97BB-DBAEB635FEA2}" srcOrd="0" destOrd="0" presId="urn:microsoft.com/office/officeart/2018/2/layout/IconVerticalSolidList"/>
    <dgm:cxn modelId="{70AAABEC-EB00-A347-8466-97E6FC762EF6}" type="presParOf" srcId="{6D004E90-E94C-4F96-9F58-818057BEE3E2}" destId="{219C3BC5-1D58-4FCF-A382-5B2A27DFD8FA}" srcOrd="0" destOrd="0" presId="urn:microsoft.com/office/officeart/2018/2/layout/IconVerticalSolidList"/>
    <dgm:cxn modelId="{C1D5252C-DD6E-5B46-AB94-37951F37CA97}" type="presParOf" srcId="{219C3BC5-1D58-4FCF-A382-5B2A27DFD8FA}" destId="{8A0BF677-6D30-4EC2-9595-6BFD1D70A46F}" srcOrd="0" destOrd="0" presId="urn:microsoft.com/office/officeart/2018/2/layout/IconVerticalSolidList"/>
    <dgm:cxn modelId="{B6EE44E4-E534-7E49-8953-4BE5CBE98C89}" type="presParOf" srcId="{219C3BC5-1D58-4FCF-A382-5B2A27DFD8FA}" destId="{9AA81031-92E5-4B79-B1FA-77886FC37F09}" srcOrd="1" destOrd="0" presId="urn:microsoft.com/office/officeart/2018/2/layout/IconVerticalSolidList"/>
    <dgm:cxn modelId="{660EA337-82C6-9148-BE26-341F4D5DA0F2}" type="presParOf" srcId="{219C3BC5-1D58-4FCF-A382-5B2A27DFD8FA}" destId="{6B40BCE6-DDE6-4DC5-A27B-9F85A3131760}" srcOrd="2" destOrd="0" presId="urn:microsoft.com/office/officeart/2018/2/layout/IconVerticalSolidList"/>
    <dgm:cxn modelId="{BA2355E5-2971-034C-AFBC-7FA14981722C}" type="presParOf" srcId="{219C3BC5-1D58-4FCF-A382-5B2A27DFD8FA}" destId="{25D62BD4-4BB9-4F6A-BAED-35D3C7CB00A4}" srcOrd="3" destOrd="0" presId="urn:microsoft.com/office/officeart/2018/2/layout/IconVerticalSolidList"/>
    <dgm:cxn modelId="{A444C187-64D3-814A-B6BF-88629A81F8B2}" type="presParOf" srcId="{6D004E90-E94C-4F96-9F58-818057BEE3E2}" destId="{275E21E5-2B2F-446C-8DB4-3B1D4B700E41}" srcOrd="1" destOrd="0" presId="urn:microsoft.com/office/officeart/2018/2/layout/IconVerticalSolidList"/>
    <dgm:cxn modelId="{18032448-623C-6148-A686-5F8CE58CFF93}" type="presParOf" srcId="{6D004E90-E94C-4F96-9F58-818057BEE3E2}" destId="{3D1D83CB-E803-47F8-A45E-A00B084DC408}" srcOrd="2" destOrd="0" presId="urn:microsoft.com/office/officeart/2018/2/layout/IconVerticalSolidList"/>
    <dgm:cxn modelId="{037F7BE0-502C-8C46-8CBE-37E86ECC65EA}" type="presParOf" srcId="{3D1D83CB-E803-47F8-A45E-A00B084DC408}" destId="{984F94CD-BCB6-41CF-A547-5F8C3DC9E342}" srcOrd="0" destOrd="0" presId="urn:microsoft.com/office/officeart/2018/2/layout/IconVerticalSolidList"/>
    <dgm:cxn modelId="{B8247C02-88B0-C340-9190-73CF00F54824}" type="presParOf" srcId="{3D1D83CB-E803-47F8-A45E-A00B084DC408}" destId="{39A051BA-04D1-4F37-B05C-5E9F114CACD2}" srcOrd="1" destOrd="0" presId="urn:microsoft.com/office/officeart/2018/2/layout/IconVerticalSolidList"/>
    <dgm:cxn modelId="{CFB81A13-3EB8-3548-97C5-B093EBC23F47}" type="presParOf" srcId="{3D1D83CB-E803-47F8-A45E-A00B084DC408}" destId="{4A7B4FE2-CA56-4CCF-AAAB-CC39D1B80930}" srcOrd="2" destOrd="0" presId="urn:microsoft.com/office/officeart/2018/2/layout/IconVerticalSolidList"/>
    <dgm:cxn modelId="{0E2D0D26-67BC-634C-995E-D3EA809B5047}" type="presParOf" srcId="{3D1D83CB-E803-47F8-A45E-A00B084DC408}" destId="{CD6D4A34-0E0D-4944-B2E4-99E20882BE48}" srcOrd="3" destOrd="0" presId="urn:microsoft.com/office/officeart/2018/2/layout/IconVerticalSolidList"/>
    <dgm:cxn modelId="{EB8A6CCA-8BFC-524C-9A9B-321C1AA1C532}" type="presParOf" srcId="{6D004E90-E94C-4F96-9F58-818057BEE3E2}" destId="{7A8E2286-7313-4A7B-8A56-2E8A8CA37B19}" srcOrd="3" destOrd="0" presId="urn:microsoft.com/office/officeart/2018/2/layout/IconVerticalSolidList"/>
    <dgm:cxn modelId="{3753EDA9-F774-F141-ABD1-0C875B3D4A43}" type="presParOf" srcId="{6D004E90-E94C-4F96-9F58-818057BEE3E2}" destId="{6A288130-58CB-40A6-A555-6DDBE7278B5B}" srcOrd="4" destOrd="0" presId="urn:microsoft.com/office/officeart/2018/2/layout/IconVerticalSolidList"/>
    <dgm:cxn modelId="{4EC46178-03FC-6B45-87E7-D2123E2E72D6}" type="presParOf" srcId="{6A288130-58CB-40A6-A555-6DDBE7278B5B}" destId="{3FF06C43-5177-47C5-A3D0-C2F6502929FF}" srcOrd="0" destOrd="0" presId="urn:microsoft.com/office/officeart/2018/2/layout/IconVerticalSolidList"/>
    <dgm:cxn modelId="{5CD8F9B0-A80D-B54C-B872-D32153163219}" type="presParOf" srcId="{6A288130-58CB-40A6-A555-6DDBE7278B5B}" destId="{2C168F90-045F-478F-B9FD-20BCDD2BE914}" srcOrd="1" destOrd="0" presId="urn:microsoft.com/office/officeart/2018/2/layout/IconVerticalSolidList"/>
    <dgm:cxn modelId="{2A9DB934-9CE4-7247-9DB9-B6BFAD36A965}" type="presParOf" srcId="{6A288130-58CB-40A6-A555-6DDBE7278B5B}" destId="{4A65C3C4-B8D4-47B0-8337-2F205C87DB84}" srcOrd="2" destOrd="0" presId="urn:microsoft.com/office/officeart/2018/2/layout/IconVerticalSolidList"/>
    <dgm:cxn modelId="{EE644F7C-671A-DC46-AEEE-0F5277E7F500}" type="presParOf" srcId="{6A288130-58CB-40A6-A555-6DDBE7278B5B}" destId="{656C90B2-11A5-4746-A352-77BBAA72F3BA}" srcOrd="3" destOrd="0" presId="urn:microsoft.com/office/officeart/2018/2/layout/IconVerticalSolidList"/>
    <dgm:cxn modelId="{40F0BEDC-B7A8-A54A-9AB6-4BB5319A6C38}" type="presParOf" srcId="{6D004E90-E94C-4F96-9F58-818057BEE3E2}" destId="{EC9C8045-9110-4BE5-A58B-FB90D638EB33}" srcOrd="5" destOrd="0" presId="urn:microsoft.com/office/officeart/2018/2/layout/IconVerticalSolidList"/>
    <dgm:cxn modelId="{D637B318-62C0-CF4D-9DB1-A57A4AEE72BB}" type="presParOf" srcId="{6D004E90-E94C-4F96-9F58-818057BEE3E2}" destId="{F66A9E98-88D1-7241-BD3E-B5854E92E0FE}" srcOrd="6" destOrd="0" presId="urn:microsoft.com/office/officeart/2018/2/layout/IconVerticalSolidList"/>
    <dgm:cxn modelId="{262A73B3-9793-A947-94E4-A7E70B314EDD}" type="presParOf" srcId="{F66A9E98-88D1-7241-BD3E-B5854E92E0FE}" destId="{164C4163-6269-CA48-8667-DCC0DB6247B9}" srcOrd="0" destOrd="0" presId="urn:microsoft.com/office/officeart/2018/2/layout/IconVerticalSolidList"/>
    <dgm:cxn modelId="{79575377-DCFA-764B-95B8-F06671C42052}" type="presParOf" srcId="{F66A9E98-88D1-7241-BD3E-B5854E92E0FE}" destId="{ACFE1610-3236-6744-A926-22737B08EE7F}" srcOrd="1" destOrd="0" presId="urn:microsoft.com/office/officeart/2018/2/layout/IconVerticalSolidList"/>
    <dgm:cxn modelId="{F08D4585-9381-674C-B82B-37097CF1A3A6}" type="presParOf" srcId="{F66A9E98-88D1-7241-BD3E-B5854E92E0FE}" destId="{60784E88-92F1-EF48-97B2-28FB75C79DB1}" srcOrd="2" destOrd="0" presId="urn:microsoft.com/office/officeart/2018/2/layout/IconVerticalSolidList"/>
    <dgm:cxn modelId="{0798E226-509F-A74E-A7AA-2734221AFA91}" type="presParOf" srcId="{F66A9E98-88D1-7241-BD3E-B5854E92E0FE}" destId="{F1B4692E-791F-0247-97BB-DBAEB635FEA2}" srcOrd="3" destOrd="0" presId="urn:microsoft.com/office/officeart/2018/2/layout/IconVerticalSolidList"/>
    <dgm:cxn modelId="{8DC7BF29-E968-E14A-ABAA-6D2D5E26E543}" type="presParOf" srcId="{6D004E90-E94C-4F96-9F58-818057BEE3E2}" destId="{76BA31C8-284D-9544-8F91-3B65952DAA21}" srcOrd="7" destOrd="0" presId="urn:microsoft.com/office/officeart/2018/2/layout/IconVerticalSolidList"/>
    <dgm:cxn modelId="{66829F1F-4061-6847-BDA2-1CF69101270B}" type="presParOf" srcId="{6D004E90-E94C-4F96-9F58-818057BEE3E2}" destId="{0B662412-2610-EB49-BEB0-B59162D27B5D}" srcOrd="8" destOrd="0" presId="urn:microsoft.com/office/officeart/2018/2/layout/IconVerticalSolidList"/>
    <dgm:cxn modelId="{1AA9F0B0-13CA-F445-8987-882E3841F491}" type="presParOf" srcId="{0B662412-2610-EB49-BEB0-B59162D27B5D}" destId="{214DB054-E62D-FE46-9FE7-3CC2F2E522FD}" srcOrd="0" destOrd="0" presId="urn:microsoft.com/office/officeart/2018/2/layout/IconVerticalSolidList"/>
    <dgm:cxn modelId="{6CC84189-A168-7D49-9796-4C9FDBAE029A}" type="presParOf" srcId="{0B662412-2610-EB49-BEB0-B59162D27B5D}" destId="{C7818C18-3413-AB44-9393-B2D0CFBCA04F}" srcOrd="1" destOrd="0" presId="urn:microsoft.com/office/officeart/2018/2/layout/IconVerticalSolidList"/>
    <dgm:cxn modelId="{38963255-20C4-0B45-BD77-0ED8CD2D10F0}" type="presParOf" srcId="{0B662412-2610-EB49-BEB0-B59162D27B5D}" destId="{430169B7-AFB6-6846-8923-4E3DF665DCC4}" srcOrd="2" destOrd="0" presId="urn:microsoft.com/office/officeart/2018/2/layout/IconVerticalSolidList"/>
    <dgm:cxn modelId="{C09C824C-C411-F041-83AC-1716104C091F}" type="presParOf" srcId="{0B662412-2610-EB49-BEB0-B59162D27B5D}" destId="{594BE22A-B4F8-634D-B27D-502DA9F54D05}" srcOrd="3" destOrd="0" presId="urn:microsoft.com/office/officeart/2018/2/layout/IconVerticalSolidList"/>
  </dgm:cxnLst>
  <dgm:bg>
    <a:noFill/>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5A418195-3411-4311-A907-BD46FE6F77D0}" type="doc">
      <dgm:prSet loTypeId="urn:microsoft.com/office/officeart/2005/8/layout/process4" loCatId="" qsTypeId="urn:microsoft.com/office/officeart/2005/8/quickstyle/simple1" qsCatId="simple" csTypeId="urn:microsoft.com/office/officeart/2005/8/colors/colorful5" csCatId="colorful" phldr="1"/>
      <dgm:spPr/>
      <dgm:t>
        <a:bodyPr/>
        <a:lstStyle/>
        <a:p>
          <a:endParaRPr lang="en-US"/>
        </a:p>
      </dgm:t>
    </dgm:pt>
    <dgm:pt modelId="{9EFF5BB5-4818-477E-880F-99646E8AE492}">
      <dgm:prSet custT="1"/>
      <dgm:spPr>
        <a:solidFill>
          <a:schemeClr val="bg1"/>
        </a:solidFill>
        <a:ln w="38100">
          <a:solidFill>
            <a:schemeClr val="bg1">
              <a:lumMod val="50000"/>
            </a:schemeClr>
          </a:solidFill>
        </a:ln>
      </dgm:spPr>
      <dgm:t>
        <a:bodyPr/>
        <a:lstStyle/>
        <a:p>
          <a:pPr algn="l">
            <a:lnSpc>
              <a:spcPct val="100000"/>
            </a:lnSpc>
            <a:defRPr cap="all"/>
          </a:pPr>
          <a:r>
            <a:rPr kumimoji="1" lang="ja-JP" altLang="en-US" sz="2000">
              <a:solidFill>
                <a:srgbClr val="002060"/>
              </a:solidFill>
            </a:rPr>
            <a:t>「</a:t>
          </a:r>
          <a:r>
            <a:rPr kumimoji="1" lang="ja-JP" sz="2000">
              <a:solidFill>
                <a:srgbClr val="002060"/>
              </a:solidFill>
            </a:rPr>
            <a:t>ショート</a:t>
          </a:r>
          <a:r>
            <a:rPr kumimoji="1" lang="ja-JP" altLang="en-US" sz="2000">
              <a:solidFill>
                <a:srgbClr val="002060"/>
              </a:solidFill>
            </a:rPr>
            <a:t>・</a:t>
          </a:r>
          <a:r>
            <a:rPr kumimoji="1" lang="ja-JP" sz="2000">
              <a:solidFill>
                <a:srgbClr val="002060"/>
              </a:solidFill>
            </a:rPr>
            <a:t>セラー</a:t>
          </a:r>
          <a:r>
            <a:rPr kumimoji="1" lang="ja-JP" altLang="en-US" sz="2000">
              <a:solidFill>
                <a:srgbClr val="002060"/>
              </a:solidFill>
            </a:rPr>
            <a:t>」</a:t>
          </a:r>
          <a:r>
            <a:rPr kumimoji="1" lang="ja-JP" sz="2000">
              <a:solidFill>
                <a:srgbClr val="002060"/>
              </a:solidFill>
            </a:rPr>
            <a:t>という言葉が出現した背景</a:t>
          </a:r>
          <a:endParaRPr kumimoji="1" lang="en-US" altLang="ja-JP" sz="2000">
            <a:solidFill>
              <a:srgbClr val="002060"/>
            </a:solidFill>
          </a:endParaRPr>
        </a:p>
        <a:p>
          <a:pPr algn="ctr">
            <a:lnSpc>
              <a:spcPct val="100000"/>
            </a:lnSpc>
            <a:defRPr cap="all"/>
          </a:pPr>
          <a:r>
            <a:rPr kumimoji="1" lang="ja-JP" altLang="en-US" sz="2800" b="1">
              <a:solidFill>
                <a:srgbClr val="002060"/>
              </a:solidFill>
            </a:rPr>
            <a:t>製品</a:t>
          </a:r>
          <a:r>
            <a:rPr kumimoji="1" lang="ja-JP" sz="2800" b="1">
              <a:solidFill>
                <a:srgbClr val="002060"/>
              </a:solidFill>
            </a:rPr>
            <a:t>の短命化</a:t>
          </a:r>
          <a:r>
            <a:rPr kumimoji="1" lang="ja-JP" sz="2800">
              <a:solidFill>
                <a:srgbClr val="002060"/>
              </a:solidFill>
            </a:rPr>
            <a:t>が</a:t>
          </a:r>
          <a:r>
            <a:rPr kumimoji="1" lang="en-US" altLang="ja-JP" sz="2800">
              <a:solidFill>
                <a:srgbClr val="002060"/>
              </a:solidFill>
            </a:rPr>
            <a:t>90</a:t>
          </a:r>
          <a:r>
            <a:rPr kumimoji="1" lang="ja-JP" altLang="en-US" sz="2800">
              <a:solidFill>
                <a:srgbClr val="002060"/>
              </a:solidFill>
            </a:rPr>
            <a:t>年代半ばから</a:t>
          </a:r>
          <a:r>
            <a:rPr kumimoji="1" lang="ja-JP" sz="2800">
              <a:solidFill>
                <a:srgbClr val="002060"/>
              </a:solidFill>
            </a:rPr>
            <a:t>一気に加速</a:t>
          </a:r>
        </a:p>
        <a:p>
          <a:pPr algn="r">
            <a:lnSpc>
              <a:spcPct val="100000"/>
            </a:lnSpc>
            <a:defRPr cap="all"/>
          </a:pPr>
          <a:r>
            <a:rPr kumimoji="1" lang="ja-JP" altLang="en-US" sz="2000" u="sng">
              <a:solidFill>
                <a:srgbClr val="002060"/>
              </a:solidFill>
              <a:latin typeface="游ゴシック Light" panose="020F0302020204030204"/>
            </a:rPr>
            <a:t>例）デジタルカメラ、ビール</a:t>
          </a:r>
        </a:p>
      </dgm:t>
    </dgm:pt>
    <dgm:pt modelId="{9896358A-CAB4-4A66-B7FB-E80460AF2B9D}" type="parTrans" cxnId="{7F96DE7C-B154-471D-882A-FF364D42E40A}">
      <dgm:prSet/>
      <dgm:spPr/>
      <dgm:t>
        <a:bodyPr/>
        <a:lstStyle/>
        <a:p>
          <a:endParaRPr lang="en-US"/>
        </a:p>
      </dgm:t>
    </dgm:pt>
    <dgm:pt modelId="{335C326D-7041-43A8-B91E-DEAC858EB32D}" type="sibTrans" cxnId="{7F96DE7C-B154-471D-882A-FF364D42E40A}">
      <dgm:prSet/>
      <dgm:spPr/>
      <dgm:t>
        <a:bodyPr/>
        <a:lstStyle/>
        <a:p>
          <a:endParaRPr lang="en-US"/>
        </a:p>
      </dgm:t>
    </dgm:pt>
    <dgm:pt modelId="{AEE15F11-A711-4DEC-8E00-04807C918FA7}">
      <dgm:prSet custT="1"/>
      <dgm:spPr>
        <a:solidFill>
          <a:schemeClr val="bg1"/>
        </a:solidFill>
        <a:ln w="38100">
          <a:solidFill>
            <a:schemeClr val="accent5">
              <a:lumMod val="50000"/>
            </a:schemeClr>
          </a:solidFill>
        </a:ln>
      </dgm:spPr>
      <dgm:t>
        <a:bodyPr/>
        <a:lstStyle/>
        <a:p>
          <a:pPr algn="l">
            <a:defRPr cap="all"/>
          </a:pPr>
          <a:r>
            <a:rPr kumimoji="1" lang="ja-JP" altLang="en-US" sz="2400">
              <a:solidFill>
                <a:srgbClr val="002060"/>
              </a:solidFill>
            </a:rPr>
            <a:t>製品</a:t>
          </a:r>
          <a:r>
            <a:rPr kumimoji="1" lang="ja-JP" sz="2400">
              <a:solidFill>
                <a:srgbClr val="002060"/>
              </a:solidFill>
            </a:rPr>
            <a:t>の短命化を促進した最大の要因と考えられるのは</a:t>
          </a:r>
          <a:r>
            <a:rPr kumimoji="1" lang="ja-JP" altLang="en-US" sz="2400">
              <a:solidFill>
                <a:srgbClr val="002060"/>
              </a:solidFill>
            </a:rPr>
            <a:t>、</a:t>
          </a:r>
          <a:endParaRPr kumimoji="1" lang="en-US" altLang="ja-JP" sz="2400">
            <a:solidFill>
              <a:srgbClr val="002060"/>
            </a:solidFill>
          </a:endParaRPr>
        </a:p>
        <a:p>
          <a:pPr algn="ctr">
            <a:defRPr cap="all"/>
          </a:pPr>
          <a:r>
            <a:rPr kumimoji="1" lang="en-US" sz="2800" b="1">
              <a:solidFill>
                <a:srgbClr val="002060"/>
              </a:solidFill>
            </a:rPr>
            <a:t>IT</a:t>
          </a:r>
          <a:r>
            <a:rPr kumimoji="1" lang="ja-JP" sz="2800" b="1">
              <a:solidFill>
                <a:srgbClr val="002060"/>
              </a:solidFill>
            </a:rPr>
            <a:t>（情報技術）</a:t>
          </a:r>
          <a:r>
            <a:rPr kumimoji="1" lang="ja-JP" sz="2800">
              <a:solidFill>
                <a:srgbClr val="002060"/>
              </a:solidFill>
            </a:rPr>
            <a:t>の普及</a:t>
          </a:r>
          <a:endParaRPr lang="en-US" sz="2800">
            <a:solidFill>
              <a:srgbClr val="002060"/>
            </a:solidFill>
          </a:endParaRPr>
        </a:p>
      </dgm:t>
    </dgm:pt>
    <dgm:pt modelId="{DE5DFAA3-9554-4254-8E6B-5D23E0353EA3}" type="parTrans" cxnId="{3F07DE82-DF9B-450F-9532-CEE645A4F9F7}">
      <dgm:prSet/>
      <dgm:spPr/>
      <dgm:t>
        <a:bodyPr/>
        <a:lstStyle/>
        <a:p>
          <a:endParaRPr lang="en-US"/>
        </a:p>
      </dgm:t>
    </dgm:pt>
    <dgm:pt modelId="{02774D97-5BAF-4686-A05B-B221EF3353C3}" type="sibTrans" cxnId="{3F07DE82-DF9B-450F-9532-CEE645A4F9F7}">
      <dgm:prSet/>
      <dgm:spPr/>
      <dgm:t>
        <a:bodyPr/>
        <a:lstStyle/>
        <a:p>
          <a:endParaRPr lang="en-US"/>
        </a:p>
      </dgm:t>
    </dgm:pt>
    <dgm:pt modelId="{B7E11C0A-D896-D547-8203-E66FA121A8C3}" type="pres">
      <dgm:prSet presAssocID="{5A418195-3411-4311-A907-BD46FE6F77D0}" presName="Name0" presStyleCnt="0">
        <dgm:presLayoutVars>
          <dgm:dir/>
          <dgm:animLvl val="lvl"/>
          <dgm:resizeHandles val="exact"/>
        </dgm:presLayoutVars>
      </dgm:prSet>
      <dgm:spPr/>
    </dgm:pt>
    <dgm:pt modelId="{72F9B0E3-9860-E346-8948-026A942F0570}" type="pres">
      <dgm:prSet presAssocID="{AEE15F11-A711-4DEC-8E00-04807C918FA7}" presName="boxAndChildren" presStyleCnt="0"/>
      <dgm:spPr/>
    </dgm:pt>
    <dgm:pt modelId="{EEF4AC7D-D258-E242-B61C-05E89F1CA2E6}" type="pres">
      <dgm:prSet presAssocID="{AEE15F11-A711-4DEC-8E00-04807C918FA7}" presName="parentTextBox" presStyleLbl="node1" presStyleIdx="0" presStyleCnt="2"/>
      <dgm:spPr/>
    </dgm:pt>
    <dgm:pt modelId="{DBC9F7A7-6CE6-C544-BB2D-86805AC54839}" type="pres">
      <dgm:prSet presAssocID="{335C326D-7041-43A8-B91E-DEAC858EB32D}" presName="sp" presStyleCnt="0"/>
      <dgm:spPr/>
    </dgm:pt>
    <dgm:pt modelId="{163727B2-A389-A843-9EAE-6ADB0F9E9D32}" type="pres">
      <dgm:prSet presAssocID="{9EFF5BB5-4818-477E-880F-99646E8AE492}" presName="arrowAndChildren" presStyleCnt="0"/>
      <dgm:spPr/>
    </dgm:pt>
    <dgm:pt modelId="{51459887-FC68-3D47-987A-23AE935D8B3F}" type="pres">
      <dgm:prSet presAssocID="{9EFF5BB5-4818-477E-880F-99646E8AE492}" presName="parentTextArrow" presStyleLbl="node1" presStyleIdx="1" presStyleCnt="2" custLinFactNeighborX="6130" custLinFactNeighborY="-283"/>
      <dgm:spPr/>
    </dgm:pt>
  </dgm:ptLst>
  <dgm:cxnLst>
    <dgm:cxn modelId="{738C2E57-16F6-C843-B4DC-EB82DD73740B}" type="presOf" srcId="{5A418195-3411-4311-A907-BD46FE6F77D0}" destId="{B7E11C0A-D896-D547-8203-E66FA121A8C3}" srcOrd="0" destOrd="0" presId="urn:microsoft.com/office/officeart/2005/8/layout/process4"/>
    <dgm:cxn modelId="{7F96DE7C-B154-471D-882A-FF364D42E40A}" srcId="{5A418195-3411-4311-A907-BD46FE6F77D0}" destId="{9EFF5BB5-4818-477E-880F-99646E8AE492}" srcOrd="0" destOrd="0" parTransId="{9896358A-CAB4-4A66-B7FB-E80460AF2B9D}" sibTransId="{335C326D-7041-43A8-B91E-DEAC858EB32D}"/>
    <dgm:cxn modelId="{3F07DE82-DF9B-450F-9532-CEE645A4F9F7}" srcId="{5A418195-3411-4311-A907-BD46FE6F77D0}" destId="{AEE15F11-A711-4DEC-8E00-04807C918FA7}" srcOrd="1" destOrd="0" parTransId="{DE5DFAA3-9554-4254-8E6B-5D23E0353EA3}" sibTransId="{02774D97-5BAF-4686-A05B-B221EF3353C3}"/>
    <dgm:cxn modelId="{39C35A89-4549-EB4F-A2CF-7515794BFA47}" type="presOf" srcId="{AEE15F11-A711-4DEC-8E00-04807C918FA7}" destId="{EEF4AC7D-D258-E242-B61C-05E89F1CA2E6}" srcOrd="0" destOrd="0" presId="urn:microsoft.com/office/officeart/2005/8/layout/process4"/>
    <dgm:cxn modelId="{675911D9-41A9-2E4F-ADC8-52D6F6A17F57}" type="presOf" srcId="{9EFF5BB5-4818-477E-880F-99646E8AE492}" destId="{51459887-FC68-3D47-987A-23AE935D8B3F}" srcOrd="0" destOrd="0" presId="urn:microsoft.com/office/officeart/2005/8/layout/process4"/>
    <dgm:cxn modelId="{C86423FD-6430-BE43-8656-1E097ADC22D0}" type="presParOf" srcId="{B7E11C0A-D896-D547-8203-E66FA121A8C3}" destId="{72F9B0E3-9860-E346-8948-026A942F0570}" srcOrd="0" destOrd="0" presId="urn:microsoft.com/office/officeart/2005/8/layout/process4"/>
    <dgm:cxn modelId="{683BD51F-B333-4E43-B284-137CA2C4236D}" type="presParOf" srcId="{72F9B0E3-9860-E346-8948-026A942F0570}" destId="{EEF4AC7D-D258-E242-B61C-05E89F1CA2E6}" srcOrd="0" destOrd="0" presId="urn:microsoft.com/office/officeart/2005/8/layout/process4"/>
    <dgm:cxn modelId="{D7AD95E5-30B0-1C4E-B3C6-58E2B952C3A6}" type="presParOf" srcId="{B7E11C0A-D896-D547-8203-E66FA121A8C3}" destId="{DBC9F7A7-6CE6-C544-BB2D-86805AC54839}" srcOrd="1" destOrd="0" presId="urn:microsoft.com/office/officeart/2005/8/layout/process4"/>
    <dgm:cxn modelId="{26259CC9-3C99-5F4D-BEB4-9B833396B978}" type="presParOf" srcId="{B7E11C0A-D896-D547-8203-E66FA121A8C3}" destId="{163727B2-A389-A843-9EAE-6ADB0F9E9D32}" srcOrd="2" destOrd="0" presId="urn:microsoft.com/office/officeart/2005/8/layout/process4"/>
    <dgm:cxn modelId="{FB61D65A-D4BA-AA46-84F9-5E9D838FFE16}" type="presParOf" srcId="{163727B2-A389-A843-9EAE-6ADB0F9E9D32}" destId="{51459887-FC68-3D47-987A-23AE935D8B3F}" srcOrd="0" destOrd="0" presId="urn:microsoft.com/office/officeart/2005/8/layout/process4"/>
  </dgm:cxnLst>
  <dgm:bg/>
  <dgm:whole>
    <a:ln w="38100"/>
  </dgm:whole>
  <dgm:extLst>
    <a:ext uri="http://schemas.microsoft.com/office/drawing/2008/diagram">
      <dsp:dataModelExt xmlns:dsp="http://schemas.microsoft.com/office/drawing/2008/diagram" relId="rId8"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9DE3318D-9E25-468C-931D-D16791FF6C24}" type="doc">
      <dgm:prSet loTypeId="urn:microsoft.com/office/officeart/2018/2/layout/IconVerticalSolidList" loCatId="icon" qsTypeId="urn:microsoft.com/office/officeart/2005/8/quickstyle/simple1" qsCatId="simple" csTypeId="urn:microsoft.com/office/officeart/2018/5/colors/Iconchunking_neutralicontext_accent0_3" csCatId="mainScheme" phldr="1"/>
      <dgm:spPr/>
      <dgm:t>
        <a:bodyPr/>
        <a:lstStyle/>
        <a:p>
          <a:endParaRPr lang="en-US"/>
        </a:p>
      </dgm:t>
    </dgm:pt>
    <dgm:pt modelId="{DD248A01-278D-46F7-AF31-2F70451715A3}">
      <dgm:prSet custT="1"/>
      <dgm:spPr/>
      <dgm:t>
        <a:bodyPr/>
        <a:lstStyle/>
        <a:p>
          <a:pPr>
            <a:lnSpc>
              <a:spcPct val="100000"/>
            </a:lnSpc>
          </a:pPr>
          <a:r>
            <a:rPr lang="ja-JP" sz="2000"/>
            <a:t>インターネット</a:t>
          </a:r>
          <a:r>
            <a:rPr lang="ja-JP" altLang="en-US" sz="2000"/>
            <a:t>・</a:t>
          </a:r>
          <a:r>
            <a:rPr lang="ja-JP" sz="2000"/>
            <a:t>携帯電話の普及</a:t>
          </a:r>
          <a:r>
            <a:rPr lang="en-US" altLang="ja-JP" sz="2000"/>
            <a:t>→</a:t>
          </a:r>
          <a:r>
            <a:rPr lang="ja-JP" sz="2000" b="1"/>
            <a:t>新商品情報</a:t>
          </a:r>
          <a:r>
            <a:rPr lang="ja-JP" sz="2000" b="0"/>
            <a:t>が入手しやすく</a:t>
          </a:r>
          <a:r>
            <a:rPr lang="ja-JP" sz="2000"/>
            <a:t>なった</a:t>
          </a:r>
          <a:r>
            <a:rPr lang="ja-JP" sz="1800"/>
            <a:t>。</a:t>
          </a:r>
          <a:endParaRPr lang="en-US" sz="1800" dirty="0"/>
        </a:p>
      </dgm:t>
    </dgm:pt>
    <dgm:pt modelId="{E3438B0D-6277-404F-A952-3A10A7825723}" type="parTrans" cxnId="{40F428F2-D488-4D51-B16A-A5B5B8CC17AB}">
      <dgm:prSet/>
      <dgm:spPr/>
      <dgm:t>
        <a:bodyPr/>
        <a:lstStyle/>
        <a:p>
          <a:endParaRPr lang="en-US"/>
        </a:p>
      </dgm:t>
    </dgm:pt>
    <dgm:pt modelId="{6F753A5A-8FFD-423E-B1A8-3E6F56285F4B}" type="sibTrans" cxnId="{40F428F2-D488-4D51-B16A-A5B5B8CC17AB}">
      <dgm:prSet/>
      <dgm:spPr/>
      <dgm:t>
        <a:bodyPr/>
        <a:lstStyle/>
        <a:p>
          <a:endParaRPr lang="en-US"/>
        </a:p>
      </dgm:t>
    </dgm:pt>
    <dgm:pt modelId="{310C2EA8-F18D-47E4-B927-D89AA8E4E474}">
      <dgm:prSet custT="1"/>
      <dgm:spPr/>
      <dgm:t>
        <a:bodyPr/>
        <a:lstStyle/>
        <a:p>
          <a:pPr>
            <a:lnSpc>
              <a:spcPct val="100000"/>
            </a:lnSpc>
          </a:pPr>
          <a:r>
            <a:rPr lang="en-US" sz="2000"/>
            <a:t>POS</a:t>
          </a:r>
          <a:r>
            <a:rPr lang="ja-JP" sz="2000"/>
            <a:t>システムの普及</a:t>
          </a:r>
          <a:r>
            <a:rPr lang="en-US" altLang="ja-JP" sz="2000"/>
            <a:t>→</a:t>
          </a:r>
          <a:r>
            <a:rPr lang="ja-JP" sz="2000" b="1"/>
            <a:t>死に筋</a:t>
          </a:r>
          <a:r>
            <a:rPr lang="ja-JP" sz="2000"/>
            <a:t>と判断された商品</a:t>
          </a:r>
          <a:r>
            <a:rPr lang="ja-JP" altLang="en-US" sz="2000"/>
            <a:t>を</a:t>
          </a:r>
          <a:r>
            <a:rPr lang="ja-JP" sz="2000" b="1"/>
            <a:t>すぐに撤去</a:t>
          </a:r>
          <a:r>
            <a:rPr lang="ja-JP" altLang="en-US" sz="2000"/>
            <a:t>する。</a:t>
          </a:r>
          <a:endParaRPr lang="en-US" sz="2000" dirty="0"/>
        </a:p>
      </dgm:t>
    </dgm:pt>
    <dgm:pt modelId="{F22322D4-9C89-407D-AFE0-3F477C18D6BD}" type="parTrans" cxnId="{8E2CF10D-1E33-4C29-9179-CF6D61103931}">
      <dgm:prSet/>
      <dgm:spPr/>
      <dgm:t>
        <a:bodyPr/>
        <a:lstStyle/>
        <a:p>
          <a:endParaRPr lang="en-US"/>
        </a:p>
      </dgm:t>
    </dgm:pt>
    <dgm:pt modelId="{92216292-0CD9-4D3B-AA8C-BC07ECD9786E}" type="sibTrans" cxnId="{8E2CF10D-1E33-4C29-9179-CF6D61103931}">
      <dgm:prSet/>
      <dgm:spPr/>
      <dgm:t>
        <a:bodyPr/>
        <a:lstStyle/>
        <a:p>
          <a:endParaRPr lang="en-US"/>
        </a:p>
      </dgm:t>
    </dgm:pt>
    <dgm:pt modelId="{FABC973D-CFF7-42F0-9DAF-1E0921EDADB9}">
      <dgm:prSet custT="1"/>
      <dgm:spPr/>
      <dgm:t>
        <a:bodyPr/>
        <a:lstStyle/>
        <a:p>
          <a:pPr>
            <a:lnSpc>
              <a:spcPct val="100000"/>
            </a:lnSpc>
          </a:pPr>
          <a:r>
            <a:rPr lang="en-US" sz="2000"/>
            <a:t>IT</a:t>
          </a:r>
          <a:r>
            <a:rPr lang="ja-JP" sz="2000"/>
            <a:t>活用</a:t>
          </a:r>
          <a:r>
            <a:rPr lang="en-US" altLang="ja-JP" sz="2000"/>
            <a:t>→</a:t>
          </a:r>
          <a:r>
            <a:rPr lang="ja-JP" altLang="en-US" sz="2000"/>
            <a:t>①</a:t>
          </a:r>
          <a:r>
            <a:rPr lang="ja-JP" sz="2000"/>
            <a:t>積極的に</a:t>
          </a:r>
          <a:r>
            <a:rPr lang="ja-JP" sz="2000" b="1"/>
            <a:t>商品の世代交代</a:t>
          </a:r>
          <a:r>
            <a:rPr lang="ja-JP" sz="2000"/>
            <a:t>を行う商品戦略が仕掛けやすくなった。</a:t>
          </a:r>
          <a:endParaRPr lang="en-US" altLang="ja-JP" sz="2000"/>
        </a:p>
        <a:p>
          <a:pPr>
            <a:lnSpc>
              <a:spcPct val="100000"/>
            </a:lnSpc>
          </a:pPr>
          <a:r>
            <a:rPr lang="ja-JP" altLang="en-US" sz="2000"/>
            <a:t>　　　　</a:t>
          </a:r>
          <a:r>
            <a:rPr lang="en-US" altLang="ja-JP" sz="2000"/>
            <a:t>②</a:t>
          </a:r>
          <a:r>
            <a:rPr lang="ja-JP" sz="2000" b="1"/>
            <a:t>勢いのある期間と販売数</a:t>
          </a:r>
          <a:r>
            <a:rPr lang="ja-JP" sz="2000"/>
            <a:t>が予測しやすくなった。</a:t>
          </a:r>
          <a:endParaRPr lang="en-US" sz="2000" dirty="0"/>
        </a:p>
      </dgm:t>
    </dgm:pt>
    <dgm:pt modelId="{8C68BC8E-45D0-4365-8416-DA8D1EB30C24}" type="parTrans" cxnId="{9FB37D9D-8C01-4F7A-8DA3-447F17C317C9}">
      <dgm:prSet/>
      <dgm:spPr/>
      <dgm:t>
        <a:bodyPr/>
        <a:lstStyle/>
        <a:p>
          <a:endParaRPr lang="en-US"/>
        </a:p>
      </dgm:t>
    </dgm:pt>
    <dgm:pt modelId="{DA57A14C-CFF3-4B28-B444-CFF9A6B1C1E4}" type="sibTrans" cxnId="{9FB37D9D-8C01-4F7A-8DA3-447F17C317C9}">
      <dgm:prSet/>
      <dgm:spPr/>
      <dgm:t>
        <a:bodyPr/>
        <a:lstStyle/>
        <a:p>
          <a:endParaRPr lang="en-US"/>
        </a:p>
      </dgm:t>
    </dgm:pt>
    <dgm:pt modelId="{9166F8E6-758B-4899-976C-584848ED7C1D}" type="pres">
      <dgm:prSet presAssocID="{9DE3318D-9E25-468C-931D-D16791FF6C24}" presName="root" presStyleCnt="0">
        <dgm:presLayoutVars>
          <dgm:dir/>
          <dgm:resizeHandles val="exact"/>
        </dgm:presLayoutVars>
      </dgm:prSet>
      <dgm:spPr/>
    </dgm:pt>
    <dgm:pt modelId="{262D10BC-181D-4C1C-8F9E-C20C3E618C02}" type="pres">
      <dgm:prSet presAssocID="{DD248A01-278D-46F7-AF31-2F70451715A3}" presName="compNode" presStyleCnt="0"/>
      <dgm:spPr/>
    </dgm:pt>
    <dgm:pt modelId="{8F4C18B3-63AE-4C79-8113-D954C94D5594}" type="pres">
      <dgm:prSet presAssocID="{DD248A01-278D-46F7-AF31-2F70451715A3}" presName="bgRect" presStyleLbl="bgShp" presStyleIdx="0" presStyleCnt="3" custLinFactNeighborY="2757"/>
      <dgm:spPr>
        <a:solidFill>
          <a:schemeClr val="accent1">
            <a:lumMod val="75000"/>
          </a:schemeClr>
        </a:solidFill>
      </dgm:spPr>
    </dgm:pt>
    <dgm:pt modelId="{F5B6C511-717F-48F6-8054-92D92279206E}" type="pres">
      <dgm:prSet presAssocID="{DD248A01-278D-46F7-AF31-2F70451715A3}" presName="iconRect" presStyleLbl="node1" presStyleIdx="0" presStyleCnt="3" custLinFactNeighborX="1828" custLinFactNeighborY="-12415"/>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rcRect/>
          <a:stretch>
            <a:fillRect/>
          </a:stretch>
        </a:blipFill>
        <a:ln>
          <a:noFill/>
        </a:ln>
      </dgm:spPr>
      <dgm:extLst>
        <a:ext uri="{E40237B7-FDA0-4F09-8148-C483321AD2D9}">
          <dgm14:cNvPr xmlns:dgm14="http://schemas.microsoft.com/office/drawing/2010/diagram" id="0" name="" descr="ユーザー"/>
        </a:ext>
      </dgm:extLst>
    </dgm:pt>
    <dgm:pt modelId="{48C4B31E-1656-441C-BB12-D593C86CEB7A}" type="pres">
      <dgm:prSet presAssocID="{DD248A01-278D-46F7-AF31-2F70451715A3}" presName="spaceRect" presStyleCnt="0"/>
      <dgm:spPr/>
    </dgm:pt>
    <dgm:pt modelId="{BF2CF66E-2DBB-47DB-808A-512569B1065D}" type="pres">
      <dgm:prSet presAssocID="{DD248A01-278D-46F7-AF31-2F70451715A3}" presName="parTx" presStyleLbl="revTx" presStyleIdx="0" presStyleCnt="3" custScaleX="100000">
        <dgm:presLayoutVars>
          <dgm:chMax val="0"/>
          <dgm:chPref val="0"/>
        </dgm:presLayoutVars>
      </dgm:prSet>
      <dgm:spPr/>
    </dgm:pt>
    <dgm:pt modelId="{95EB5B21-B7F0-461A-A20F-7B28F82F2517}" type="pres">
      <dgm:prSet presAssocID="{6F753A5A-8FFD-423E-B1A8-3E6F56285F4B}" presName="sibTrans" presStyleCnt="0"/>
      <dgm:spPr/>
    </dgm:pt>
    <dgm:pt modelId="{A36A287A-B49C-4D65-A234-1E75A10CE129}" type="pres">
      <dgm:prSet presAssocID="{310C2EA8-F18D-47E4-B927-D89AA8E4E474}" presName="compNode" presStyleCnt="0"/>
      <dgm:spPr/>
    </dgm:pt>
    <dgm:pt modelId="{F55F838B-976B-42EA-A789-8C916C92BE0C}" type="pres">
      <dgm:prSet presAssocID="{310C2EA8-F18D-47E4-B927-D89AA8E4E474}" presName="bgRect" presStyleLbl="bgShp" presStyleIdx="1" presStyleCnt="3" custLinFactNeighborY="-1008"/>
      <dgm:spPr>
        <a:solidFill>
          <a:schemeClr val="accent5"/>
        </a:solidFill>
      </dgm:spPr>
    </dgm:pt>
    <dgm:pt modelId="{5BD36AA6-A5DB-4579-BA37-D6CC2B78FCF1}" type="pres">
      <dgm:prSet presAssocID="{310C2EA8-F18D-47E4-B927-D89AA8E4E474}" presName="iconRect" presStyleLbl="node1" presStyleIdx="1" presStyleCnt="3" custLinFactNeighborX="2130" custLinFactNeighborY="-9792"/>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Share With Person"/>
        </a:ext>
      </dgm:extLst>
    </dgm:pt>
    <dgm:pt modelId="{8CA60484-55E1-4601-9CAF-1E93023A654E}" type="pres">
      <dgm:prSet presAssocID="{310C2EA8-F18D-47E4-B927-D89AA8E4E474}" presName="spaceRect" presStyleCnt="0"/>
      <dgm:spPr/>
    </dgm:pt>
    <dgm:pt modelId="{6A38D374-1604-4B74-8C12-E2F4078DC1E8}" type="pres">
      <dgm:prSet presAssocID="{310C2EA8-F18D-47E4-B927-D89AA8E4E474}" presName="parTx" presStyleLbl="revTx" presStyleIdx="1" presStyleCnt="3">
        <dgm:presLayoutVars>
          <dgm:chMax val="0"/>
          <dgm:chPref val="0"/>
        </dgm:presLayoutVars>
      </dgm:prSet>
      <dgm:spPr/>
    </dgm:pt>
    <dgm:pt modelId="{DDC6BDC4-E322-443B-90C3-A680F4CFA2BF}" type="pres">
      <dgm:prSet presAssocID="{92216292-0CD9-4D3B-AA8C-BC07ECD9786E}" presName="sibTrans" presStyleCnt="0"/>
      <dgm:spPr/>
    </dgm:pt>
    <dgm:pt modelId="{0ECDE3C4-8ADE-488D-984D-0063B0B104B1}" type="pres">
      <dgm:prSet presAssocID="{FABC973D-CFF7-42F0-9DAF-1E0921EDADB9}" presName="compNode" presStyleCnt="0"/>
      <dgm:spPr/>
    </dgm:pt>
    <dgm:pt modelId="{91ADE1CF-80D3-4802-B61C-172707CFCB25}" type="pres">
      <dgm:prSet presAssocID="{FABC973D-CFF7-42F0-9DAF-1E0921EDADB9}" presName="bgRect" presStyleLbl="bgShp" presStyleIdx="2" presStyleCnt="3"/>
      <dgm:spPr/>
    </dgm:pt>
    <dgm:pt modelId="{E2735CB2-69A1-4637-AF5F-B870C39C7769}" type="pres">
      <dgm:prSet presAssocID="{FABC973D-CFF7-42F0-9DAF-1E0921EDADB9}" presName="iconRect" presStyleLbl="node1" presStyleIdx="2" presStyleCnt="3" custLinFactNeighborX="-5621" custLinFactNeighborY="-15037"/>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a:stretch>
        </a:blipFill>
        <a:ln>
          <a:noFill/>
        </a:ln>
      </dgm:spPr>
      <dgm:extLst>
        <a:ext uri="{E40237B7-FDA0-4F09-8148-C483321AD2D9}">
          <dgm14:cNvPr xmlns:dgm14="http://schemas.microsoft.com/office/drawing/2010/diagram" id="0" name="" descr="事務員"/>
        </a:ext>
      </dgm:extLst>
    </dgm:pt>
    <dgm:pt modelId="{FD240F91-E4FF-4BB8-850A-0AF841F374CA}" type="pres">
      <dgm:prSet presAssocID="{FABC973D-CFF7-42F0-9DAF-1E0921EDADB9}" presName="spaceRect" presStyleCnt="0"/>
      <dgm:spPr/>
    </dgm:pt>
    <dgm:pt modelId="{5535E00A-58CB-4710-9911-D36E89633D21}" type="pres">
      <dgm:prSet presAssocID="{FABC973D-CFF7-42F0-9DAF-1E0921EDADB9}" presName="parTx" presStyleLbl="revTx" presStyleIdx="2" presStyleCnt="3">
        <dgm:presLayoutVars>
          <dgm:chMax val="0"/>
          <dgm:chPref val="0"/>
        </dgm:presLayoutVars>
      </dgm:prSet>
      <dgm:spPr/>
    </dgm:pt>
  </dgm:ptLst>
  <dgm:cxnLst>
    <dgm:cxn modelId="{00129001-7813-F749-B45A-BD580EF17D76}" type="presOf" srcId="{DD248A01-278D-46F7-AF31-2F70451715A3}" destId="{BF2CF66E-2DBB-47DB-808A-512569B1065D}" srcOrd="0" destOrd="0" presId="urn:microsoft.com/office/officeart/2018/2/layout/IconVerticalSolidList"/>
    <dgm:cxn modelId="{8E2CF10D-1E33-4C29-9179-CF6D61103931}" srcId="{9DE3318D-9E25-468C-931D-D16791FF6C24}" destId="{310C2EA8-F18D-47E4-B927-D89AA8E4E474}" srcOrd="1" destOrd="0" parTransId="{F22322D4-9C89-407D-AFE0-3F477C18D6BD}" sibTransId="{92216292-0CD9-4D3B-AA8C-BC07ECD9786E}"/>
    <dgm:cxn modelId="{E2AECD9A-1804-A14B-968F-BB24A2AE3106}" type="presOf" srcId="{310C2EA8-F18D-47E4-B927-D89AA8E4E474}" destId="{6A38D374-1604-4B74-8C12-E2F4078DC1E8}" srcOrd="0" destOrd="0" presId="urn:microsoft.com/office/officeart/2018/2/layout/IconVerticalSolidList"/>
    <dgm:cxn modelId="{9FB37D9D-8C01-4F7A-8DA3-447F17C317C9}" srcId="{9DE3318D-9E25-468C-931D-D16791FF6C24}" destId="{FABC973D-CFF7-42F0-9DAF-1E0921EDADB9}" srcOrd="2" destOrd="0" parTransId="{8C68BC8E-45D0-4365-8416-DA8D1EB30C24}" sibTransId="{DA57A14C-CFF3-4B28-B444-CFF9A6B1C1E4}"/>
    <dgm:cxn modelId="{674D16D6-38C3-934C-BF7B-2D94E97EC089}" type="presOf" srcId="{9DE3318D-9E25-468C-931D-D16791FF6C24}" destId="{9166F8E6-758B-4899-976C-584848ED7C1D}" srcOrd="0" destOrd="0" presId="urn:microsoft.com/office/officeart/2018/2/layout/IconVerticalSolidList"/>
    <dgm:cxn modelId="{E17158E7-1E98-3949-A4F4-2A194AFA7659}" type="presOf" srcId="{FABC973D-CFF7-42F0-9DAF-1E0921EDADB9}" destId="{5535E00A-58CB-4710-9911-D36E89633D21}" srcOrd="0" destOrd="0" presId="urn:microsoft.com/office/officeart/2018/2/layout/IconVerticalSolidList"/>
    <dgm:cxn modelId="{40F428F2-D488-4D51-B16A-A5B5B8CC17AB}" srcId="{9DE3318D-9E25-468C-931D-D16791FF6C24}" destId="{DD248A01-278D-46F7-AF31-2F70451715A3}" srcOrd="0" destOrd="0" parTransId="{E3438B0D-6277-404F-A952-3A10A7825723}" sibTransId="{6F753A5A-8FFD-423E-B1A8-3E6F56285F4B}"/>
    <dgm:cxn modelId="{ABBE57E4-8B78-904D-A44B-647530DFE5E5}" type="presParOf" srcId="{9166F8E6-758B-4899-976C-584848ED7C1D}" destId="{262D10BC-181D-4C1C-8F9E-C20C3E618C02}" srcOrd="0" destOrd="0" presId="urn:microsoft.com/office/officeart/2018/2/layout/IconVerticalSolidList"/>
    <dgm:cxn modelId="{EB4C6CCA-0D10-F044-A0DF-C7230BC2683E}" type="presParOf" srcId="{262D10BC-181D-4C1C-8F9E-C20C3E618C02}" destId="{8F4C18B3-63AE-4C79-8113-D954C94D5594}" srcOrd="0" destOrd="0" presId="urn:microsoft.com/office/officeart/2018/2/layout/IconVerticalSolidList"/>
    <dgm:cxn modelId="{ADDE0840-79B7-C64A-BEAF-71DB4896D0CC}" type="presParOf" srcId="{262D10BC-181D-4C1C-8F9E-C20C3E618C02}" destId="{F5B6C511-717F-48F6-8054-92D92279206E}" srcOrd="1" destOrd="0" presId="urn:microsoft.com/office/officeart/2018/2/layout/IconVerticalSolidList"/>
    <dgm:cxn modelId="{F03C5A0D-DEA7-DA42-B0FE-1937EBFD1A05}" type="presParOf" srcId="{262D10BC-181D-4C1C-8F9E-C20C3E618C02}" destId="{48C4B31E-1656-441C-BB12-D593C86CEB7A}" srcOrd="2" destOrd="0" presId="urn:microsoft.com/office/officeart/2018/2/layout/IconVerticalSolidList"/>
    <dgm:cxn modelId="{45784F12-E842-6E4C-88B2-07E19A17D905}" type="presParOf" srcId="{262D10BC-181D-4C1C-8F9E-C20C3E618C02}" destId="{BF2CF66E-2DBB-47DB-808A-512569B1065D}" srcOrd="3" destOrd="0" presId="urn:microsoft.com/office/officeart/2018/2/layout/IconVerticalSolidList"/>
    <dgm:cxn modelId="{79967514-D5B1-414D-B6C2-DC7D563CF7DA}" type="presParOf" srcId="{9166F8E6-758B-4899-976C-584848ED7C1D}" destId="{95EB5B21-B7F0-461A-A20F-7B28F82F2517}" srcOrd="1" destOrd="0" presId="urn:microsoft.com/office/officeart/2018/2/layout/IconVerticalSolidList"/>
    <dgm:cxn modelId="{1E84BA15-8587-124F-B646-44D0302DCEEF}" type="presParOf" srcId="{9166F8E6-758B-4899-976C-584848ED7C1D}" destId="{A36A287A-B49C-4D65-A234-1E75A10CE129}" srcOrd="2" destOrd="0" presId="urn:microsoft.com/office/officeart/2018/2/layout/IconVerticalSolidList"/>
    <dgm:cxn modelId="{6161D204-0660-934E-9D34-18FA134381A2}" type="presParOf" srcId="{A36A287A-B49C-4D65-A234-1E75A10CE129}" destId="{F55F838B-976B-42EA-A789-8C916C92BE0C}" srcOrd="0" destOrd="0" presId="urn:microsoft.com/office/officeart/2018/2/layout/IconVerticalSolidList"/>
    <dgm:cxn modelId="{F3482EAB-5CBF-DC4F-877A-724F4A61734D}" type="presParOf" srcId="{A36A287A-B49C-4D65-A234-1E75A10CE129}" destId="{5BD36AA6-A5DB-4579-BA37-D6CC2B78FCF1}" srcOrd="1" destOrd="0" presId="urn:microsoft.com/office/officeart/2018/2/layout/IconVerticalSolidList"/>
    <dgm:cxn modelId="{FD04B26A-6730-6945-8E2F-34CF404360B9}" type="presParOf" srcId="{A36A287A-B49C-4D65-A234-1E75A10CE129}" destId="{8CA60484-55E1-4601-9CAF-1E93023A654E}" srcOrd="2" destOrd="0" presId="urn:microsoft.com/office/officeart/2018/2/layout/IconVerticalSolidList"/>
    <dgm:cxn modelId="{A950E483-7782-9041-9348-B833B4501D67}" type="presParOf" srcId="{A36A287A-B49C-4D65-A234-1E75A10CE129}" destId="{6A38D374-1604-4B74-8C12-E2F4078DC1E8}" srcOrd="3" destOrd="0" presId="urn:microsoft.com/office/officeart/2018/2/layout/IconVerticalSolidList"/>
    <dgm:cxn modelId="{BB84BB6E-636D-0B41-8932-8BCA3B750376}" type="presParOf" srcId="{9166F8E6-758B-4899-976C-584848ED7C1D}" destId="{DDC6BDC4-E322-443B-90C3-A680F4CFA2BF}" srcOrd="3" destOrd="0" presId="urn:microsoft.com/office/officeart/2018/2/layout/IconVerticalSolidList"/>
    <dgm:cxn modelId="{A1BB4E05-1824-9846-9C8C-EDB9E816FF64}" type="presParOf" srcId="{9166F8E6-758B-4899-976C-584848ED7C1D}" destId="{0ECDE3C4-8ADE-488D-984D-0063B0B104B1}" srcOrd="4" destOrd="0" presId="urn:microsoft.com/office/officeart/2018/2/layout/IconVerticalSolidList"/>
    <dgm:cxn modelId="{714845C9-D68E-C849-98B4-9EBBEF920C40}" type="presParOf" srcId="{0ECDE3C4-8ADE-488D-984D-0063B0B104B1}" destId="{91ADE1CF-80D3-4802-B61C-172707CFCB25}" srcOrd="0" destOrd="0" presId="urn:microsoft.com/office/officeart/2018/2/layout/IconVerticalSolidList"/>
    <dgm:cxn modelId="{447FAD8E-0320-D842-8194-7E1DD31D6436}" type="presParOf" srcId="{0ECDE3C4-8ADE-488D-984D-0063B0B104B1}" destId="{E2735CB2-69A1-4637-AF5F-B870C39C7769}" srcOrd="1" destOrd="0" presId="urn:microsoft.com/office/officeart/2018/2/layout/IconVerticalSolidList"/>
    <dgm:cxn modelId="{045FA627-9FB1-1A4C-8383-0C4DAF9E8FCA}" type="presParOf" srcId="{0ECDE3C4-8ADE-488D-984D-0063B0B104B1}" destId="{FD240F91-E4FF-4BB8-850A-0AF841F374CA}" srcOrd="2" destOrd="0" presId="urn:microsoft.com/office/officeart/2018/2/layout/IconVerticalSolidList"/>
    <dgm:cxn modelId="{BDFDF765-8D9F-2640-A8ED-F178235643A6}" type="presParOf" srcId="{0ECDE3C4-8ADE-488D-984D-0063B0B104B1}" destId="{5535E00A-58CB-4710-9911-D36E89633D21}" srcOrd="3" destOrd="0" presId="urn:microsoft.com/office/officeart/2018/2/layout/IconVerticalSolidList"/>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A2C1FA28-3E52-714A-8A8F-05F70783A9B6}" type="doc">
      <dgm:prSet loTypeId="urn:microsoft.com/office/officeart/2005/8/layout/cycle8" loCatId="" qsTypeId="urn:microsoft.com/office/officeart/2005/8/quickstyle/simple1" qsCatId="simple" csTypeId="urn:microsoft.com/office/officeart/2005/8/colors/accent1_2" csCatId="accent1" phldr="1"/>
      <dgm:spPr/>
    </dgm:pt>
    <dgm:pt modelId="{9762CF70-F60E-B349-8B5F-C817657C6267}">
      <dgm:prSet phldrT="[テキスト]"/>
      <dgm:spPr>
        <a:solidFill>
          <a:schemeClr val="accent1">
            <a:lumMod val="75000"/>
          </a:schemeClr>
        </a:solidFill>
      </dgm:spPr>
      <dgm:t>
        <a:bodyPr/>
        <a:lstStyle/>
        <a:p>
          <a:r>
            <a:rPr kumimoji="1" lang="en-US" altLang="ja-JP"/>
            <a:t>1.</a:t>
          </a:r>
          <a:r>
            <a:rPr kumimoji="1" lang="ja-JP" altLang="en-US"/>
            <a:t>一貫性</a:t>
          </a:r>
        </a:p>
      </dgm:t>
    </dgm:pt>
    <dgm:pt modelId="{D8FF3208-E225-2C40-83DE-03B34105B8F3}" type="parTrans" cxnId="{884EA27E-1352-424F-A74D-F611AF477ADD}">
      <dgm:prSet/>
      <dgm:spPr/>
      <dgm:t>
        <a:bodyPr/>
        <a:lstStyle/>
        <a:p>
          <a:endParaRPr kumimoji="1" lang="ja-JP" altLang="en-US"/>
        </a:p>
      </dgm:t>
    </dgm:pt>
    <dgm:pt modelId="{26E40693-593C-9642-A3E6-62926852728A}" type="sibTrans" cxnId="{884EA27E-1352-424F-A74D-F611AF477ADD}">
      <dgm:prSet/>
      <dgm:spPr/>
      <dgm:t>
        <a:bodyPr/>
        <a:lstStyle/>
        <a:p>
          <a:endParaRPr kumimoji="1" lang="ja-JP" altLang="en-US"/>
        </a:p>
      </dgm:t>
    </dgm:pt>
    <dgm:pt modelId="{8F5988E5-BE6A-4843-B46E-78B6E7CF275E}">
      <dgm:prSet phldrT="[テキスト]"/>
      <dgm:spPr>
        <a:solidFill>
          <a:schemeClr val="tx2"/>
        </a:solidFill>
      </dgm:spPr>
      <dgm:t>
        <a:bodyPr/>
        <a:lstStyle/>
        <a:p>
          <a:r>
            <a:rPr kumimoji="1" lang="en-US" altLang="ja-JP"/>
            <a:t>2.</a:t>
          </a:r>
          <a:r>
            <a:rPr kumimoji="1" lang="ja-JP" altLang="en-US"/>
            <a:t>適応性</a:t>
          </a:r>
        </a:p>
      </dgm:t>
    </dgm:pt>
    <dgm:pt modelId="{22AD7890-7FF0-C44C-B59E-C63FBDD85911}" type="parTrans" cxnId="{4C5E4971-0825-AA42-959D-20EE07828E60}">
      <dgm:prSet/>
      <dgm:spPr/>
      <dgm:t>
        <a:bodyPr/>
        <a:lstStyle/>
        <a:p>
          <a:endParaRPr kumimoji="1" lang="ja-JP" altLang="en-US"/>
        </a:p>
      </dgm:t>
    </dgm:pt>
    <dgm:pt modelId="{C493AC0B-E9E0-8549-A74B-59D26700D0E4}" type="sibTrans" cxnId="{4C5E4971-0825-AA42-959D-20EE07828E60}">
      <dgm:prSet/>
      <dgm:spPr/>
      <dgm:t>
        <a:bodyPr/>
        <a:lstStyle/>
        <a:p>
          <a:endParaRPr kumimoji="1" lang="ja-JP" altLang="en-US"/>
        </a:p>
      </dgm:t>
    </dgm:pt>
    <dgm:pt modelId="{E41A6301-5498-B24D-A313-E93BE23CA1C1}">
      <dgm:prSet phldrT="[テキスト]"/>
      <dgm:spPr>
        <a:solidFill>
          <a:schemeClr val="accent1">
            <a:lumMod val="75000"/>
          </a:schemeClr>
        </a:solidFill>
      </dgm:spPr>
      <dgm:t>
        <a:bodyPr/>
        <a:lstStyle/>
        <a:p>
          <a:r>
            <a:rPr kumimoji="1" lang="en-US" altLang="ja-JP"/>
            <a:t>3.</a:t>
          </a:r>
          <a:r>
            <a:rPr kumimoji="1" lang="ja-JP" altLang="en-US"/>
            <a:t>革新性</a:t>
          </a:r>
        </a:p>
      </dgm:t>
    </dgm:pt>
    <dgm:pt modelId="{41CA6CC7-118C-E84A-8FAA-1085314112AF}" type="sibTrans" cxnId="{E4B4CFEA-2F76-0747-8BD6-A80BDC201DC0}">
      <dgm:prSet/>
      <dgm:spPr/>
      <dgm:t>
        <a:bodyPr/>
        <a:lstStyle/>
        <a:p>
          <a:endParaRPr kumimoji="1" lang="ja-JP" altLang="en-US"/>
        </a:p>
      </dgm:t>
    </dgm:pt>
    <dgm:pt modelId="{FAA2305D-A588-9345-BCA5-2BD11EC7AAB5}" type="parTrans" cxnId="{E4B4CFEA-2F76-0747-8BD6-A80BDC201DC0}">
      <dgm:prSet/>
      <dgm:spPr/>
      <dgm:t>
        <a:bodyPr/>
        <a:lstStyle/>
        <a:p>
          <a:endParaRPr kumimoji="1" lang="ja-JP" altLang="en-US"/>
        </a:p>
      </dgm:t>
    </dgm:pt>
    <dgm:pt modelId="{BCBD77AA-923C-4D95-BC79-36838091889E}">
      <dgm:prSet phldrT="[テキスト]"/>
      <dgm:spPr>
        <a:solidFill>
          <a:schemeClr val="tx2"/>
        </a:solidFill>
      </dgm:spPr>
      <dgm:t>
        <a:bodyPr/>
        <a:lstStyle/>
        <a:p>
          <a:r>
            <a:rPr kumimoji="1" lang="en-US" altLang="ja-JP"/>
            <a:t>4.</a:t>
          </a:r>
          <a:r>
            <a:rPr kumimoji="1" lang="ja-JP" altLang="en-US"/>
            <a:t>継続性</a:t>
          </a:r>
        </a:p>
      </dgm:t>
    </dgm:pt>
    <dgm:pt modelId="{BC856759-8194-462F-868A-0B41C4762945}" type="parTrans" cxnId="{DC2C6B5E-97A0-4FF6-92F7-65AB97DDE6CD}">
      <dgm:prSet/>
      <dgm:spPr/>
      <dgm:t>
        <a:bodyPr/>
        <a:lstStyle/>
        <a:p>
          <a:endParaRPr kumimoji="1" lang="ja-JP" altLang="en-US"/>
        </a:p>
      </dgm:t>
    </dgm:pt>
    <dgm:pt modelId="{A7CD1550-68F8-4857-858A-FDA69C146BA2}" type="sibTrans" cxnId="{DC2C6B5E-97A0-4FF6-92F7-65AB97DDE6CD}">
      <dgm:prSet/>
      <dgm:spPr/>
      <dgm:t>
        <a:bodyPr/>
        <a:lstStyle/>
        <a:p>
          <a:endParaRPr kumimoji="1" lang="ja-JP" altLang="en-US"/>
        </a:p>
      </dgm:t>
    </dgm:pt>
    <dgm:pt modelId="{5153D879-F53D-944D-BBDE-14D2AF674D5F}" type="pres">
      <dgm:prSet presAssocID="{A2C1FA28-3E52-714A-8A8F-05F70783A9B6}" presName="compositeShape" presStyleCnt="0">
        <dgm:presLayoutVars>
          <dgm:chMax val="7"/>
          <dgm:dir/>
          <dgm:resizeHandles val="exact"/>
        </dgm:presLayoutVars>
      </dgm:prSet>
      <dgm:spPr/>
    </dgm:pt>
    <dgm:pt modelId="{BFE3307B-36F1-964D-B141-BFF73B9B8730}" type="pres">
      <dgm:prSet presAssocID="{A2C1FA28-3E52-714A-8A8F-05F70783A9B6}" presName="wedge1" presStyleLbl="node1" presStyleIdx="0" presStyleCnt="4"/>
      <dgm:spPr/>
    </dgm:pt>
    <dgm:pt modelId="{AA65842E-0B1D-CD4C-A581-CE6899C0B727}" type="pres">
      <dgm:prSet presAssocID="{A2C1FA28-3E52-714A-8A8F-05F70783A9B6}" presName="dummy1a" presStyleCnt="0"/>
      <dgm:spPr/>
    </dgm:pt>
    <dgm:pt modelId="{6D7E8DF1-316A-4F47-A845-E0BFC886D707}" type="pres">
      <dgm:prSet presAssocID="{A2C1FA28-3E52-714A-8A8F-05F70783A9B6}" presName="dummy1b" presStyleCnt="0"/>
      <dgm:spPr/>
    </dgm:pt>
    <dgm:pt modelId="{85B6EF78-FC2E-F341-AFBF-2BCA533F989A}" type="pres">
      <dgm:prSet presAssocID="{A2C1FA28-3E52-714A-8A8F-05F70783A9B6}" presName="wedge1Tx" presStyleLbl="node1" presStyleIdx="0" presStyleCnt="4">
        <dgm:presLayoutVars>
          <dgm:chMax val="0"/>
          <dgm:chPref val="0"/>
          <dgm:bulletEnabled val="1"/>
        </dgm:presLayoutVars>
      </dgm:prSet>
      <dgm:spPr/>
    </dgm:pt>
    <dgm:pt modelId="{FE78934C-BDC5-F54C-BCDD-910B63C14878}" type="pres">
      <dgm:prSet presAssocID="{A2C1FA28-3E52-714A-8A8F-05F70783A9B6}" presName="wedge2" presStyleLbl="node1" presStyleIdx="1" presStyleCnt="4" custScaleX="95610" custScaleY="97901"/>
      <dgm:spPr/>
    </dgm:pt>
    <dgm:pt modelId="{67E0338B-170A-FD47-8663-2215C3B26D92}" type="pres">
      <dgm:prSet presAssocID="{A2C1FA28-3E52-714A-8A8F-05F70783A9B6}" presName="dummy2a" presStyleCnt="0"/>
      <dgm:spPr/>
    </dgm:pt>
    <dgm:pt modelId="{0CB742B3-14A9-A245-99D4-46E13463DCB7}" type="pres">
      <dgm:prSet presAssocID="{A2C1FA28-3E52-714A-8A8F-05F70783A9B6}" presName="dummy2b" presStyleCnt="0"/>
      <dgm:spPr/>
    </dgm:pt>
    <dgm:pt modelId="{0D3B211A-D810-9F4A-81B1-5494BE53706F}" type="pres">
      <dgm:prSet presAssocID="{A2C1FA28-3E52-714A-8A8F-05F70783A9B6}" presName="wedge2Tx" presStyleLbl="node1" presStyleIdx="1" presStyleCnt="4">
        <dgm:presLayoutVars>
          <dgm:chMax val="0"/>
          <dgm:chPref val="0"/>
          <dgm:bulletEnabled val="1"/>
        </dgm:presLayoutVars>
      </dgm:prSet>
      <dgm:spPr/>
    </dgm:pt>
    <dgm:pt modelId="{155635A6-93D1-0940-882D-2BD42C4F883D}" type="pres">
      <dgm:prSet presAssocID="{A2C1FA28-3E52-714A-8A8F-05F70783A9B6}" presName="wedge3" presStyleLbl="node1" presStyleIdx="2" presStyleCnt="4"/>
      <dgm:spPr/>
    </dgm:pt>
    <dgm:pt modelId="{2BA491AF-F7CF-F044-8D07-1767F00980A0}" type="pres">
      <dgm:prSet presAssocID="{A2C1FA28-3E52-714A-8A8F-05F70783A9B6}" presName="dummy3a" presStyleCnt="0"/>
      <dgm:spPr/>
    </dgm:pt>
    <dgm:pt modelId="{248EB124-D0EA-014A-96BE-C52F09B146DB}" type="pres">
      <dgm:prSet presAssocID="{A2C1FA28-3E52-714A-8A8F-05F70783A9B6}" presName="dummy3b" presStyleCnt="0"/>
      <dgm:spPr/>
    </dgm:pt>
    <dgm:pt modelId="{E43BD9ED-ADB2-634E-8579-BFF2A93B2A68}" type="pres">
      <dgm:prSet presAssocID="{A2C1FA28-3E52-714A-8A8F-05F70783A9B6}" presName="wedge3Tx" presStyleLbl="node1" presStyleIdx="2" presStyleCnt="4">
        <dgm:presLayoutVars>
          <dgm:chMax val="0"/>
          <dgm:chPref val="0"/>
          <dgm:bulletEnabled val="1"/>
        </dgm:presLayoutVars>
      </dgm:prSet>
      <dgm:spPr/>
    </dgm:pt>
    <dgm:pt modelId="{7D5A60B1-5DF4-484B-91C4-FC0C561C919E}" type="pres">
      <dgm:prSet presAssocID="{A2C1FA28-3E52-714A-8A8F-05F70783A9B6}" presName="wedge4" presStyleLbl="node1" presStyleIdx="3" presStyleCnt="4"/>
      <dgm:spPr/>
    </dgm:pt>
    <dgm:pt modelId="{C32B4687-A784-4ACE-9BCA-52523D2226BE}" type="pres">
      <dgm:prSet presAssocID="{A2C1FA28-3E52-714A-8A8F-05F70783A9B6}" presName="dummy4a" presStyleCnt="0"/>
      <dgm:spPr/>
    </dgm:pt>
    <dgm:pt modelId="{1F92FE06-0EC2-4108-A19F-4CD437C0EBF5}" type="pres">
      <dgm:prSet presAssocID="{A2C1FA28-3E52-714A-8A8F-05F70783A9B6}" presName="dummy4b" presStyleCnt="0"/>
      <dgm:spPr/>
    </dgm:pt>
    <dgm:pt modelId="{1625658C-F79E-4A18-9464-6B903062A0C6}" type="pres">
      <dgm:prSet presAssocID="{A2C1FA28-3E52-714A-8A8F-05F70783A9B6}" presName="wedge4Tx" presStyleLbl="node1" presStyleIdx="3" presStyleCnt="4">
        <dgm:presLayoutVars>
          <dgm:chMax val="0"/>
          <dgm:chPref val="0"/>
          <dgm:bulletEnabled val="1"/>
        </dgm:presLayoutVars>
      </dgm:prSet>
      <dgm:spPr/>
    </dgm:pt>
    <dgm:pt modelId="{AAB1E6A0-046B-5145-8714-88F380186830}" type="pres">
      <dgm:prSet presAssocID="{C493AC0B-E9E0-8549-A74B-59D26700D0E4}" presName="arrowWedge1" presStyleLbl="fgSibTrans2D1" presStyleIdx="0" presStyleCnt="4"/>
      <dgm:spPr/>
    </dgm:pt>
    <dgm:pt modelId="{C305BAF7-0308-1E49-9E86-5D1111BAEA5D}" type="pres">
      <dgm:prSet presAssocID="{41CA6CC7-118C-E84A-8FAA-1085314112AF}" presName="arrowWedge2" presStyleLbl="fgSibTrans2D1" presStyleIdx="1" presStyleCnt="4"/>
      <dgm:spPr/>
    </dgm:pt>
    <dgm:pt modelId="{D21DF1E8-BC47-4D10-A063-2FA7AC3E74B0}" type="pres">
      <dgm:prSet presAssocID="{A7CD1550-68F8-4857-858A-FDA69C146BA2}" presName="arrowWedge3" presStyleLbl="fgSibTrans2D1" presStyleIdx="2" presStyleCnt="4"/>
      <dgm:spPr/>
    </dgm:pt>
    <dgm:pt modelId="{F1816593-C350-4F65-B738-4C490D903953}" type="pres">
      <dgm:prSet presAssocID="{26E40693-593C-9642-A3E6-62926852728A}" presName="arrowWedge4" presStyleLbl="fgSibTrans2D1" presStyleIdx="3" presStyleCnt="4"/>
      <dgm:spPr/>
    </dgm:pt>
  </dgm:ptLst>
  <dgm:cxnLst>
    <dgm:cxn modelId="{AACBF603-3687-A545-8717-FCF1794CFE28}" type="presOf" srcId="{8F5988E5-BE6A-4843-B46E-78B6E7CF275E}" destId="{85B6EF78-FC2E-F341-AFBF-2BCA533F989A}" srcOrd="1" destOrd="0" presId="urn:microsoft.com/office/officeart/2005/8/layout/cycle8"/>
    <dgm:cxn modelId="{8851F846-30D3-8D42-8BBE-8795D26322D4}" type="presOf" srcId="{E41A6301-5498-B24D-A313-E93BE23CA1C1}" destId="{FE78934C-BDC5-F54C-BCDD-910B63C14878}" srcOrd="0" destOrd="0" presId="urn:microsoft.com/office/officeart/2005/8/layout/cycle8"/>
    <dgm:cxn modelId="{DD653C5C-FD40-4DCE-B910-D372F625C16A}" type="presOf" srcId="{BCBD77AA-923C-4D95-BC79-36838091889E}" destId="{E43BD9ED-ADB2-634E-8579-BFF2A93B2A68}" srcOrd="1" destOrd="0" presId="urn:microsoft.com/office/officeart/2005/8/layout/cycle8"/>
    <dgm:cxn modelId="{DC2C6B5E-97A0-4FF6-92F7-65AB97DDE6CD}" srcId="{A2C1FA28-3E52-714A-8A8F-05F70783A9B6}" destId="{BCBD77AA-923C-4D95-BC79-36838091889E}" srcOrd="2" destOrd="0" parTransId="{BC856759-8194-462F-868A-0B41C4762945}" sibTransId="{A7CD1550-68F8-4857-858A-FDA69C146BA2}"/>
    <dgm:cxn modelId="{2825646A-82F5-4644-8AB7-9068154CF5A9}" type="presOf" srcId="{9762CF70-F60E-B349-8B5F-C817657C6267}" destId="{7D5A60B1-5DF4-484B-91C4-FC0C561C919E}" srcOrd="0" destOrd="0" presId="urn:microsoft.com/office/officeart/2005/8/layout/cycle8"/>
    <dgm:cxn modelId="{4C5E4971-0825-AA42-959D-20EE07828E60}" srcId="{A2C1FA28-3E52-714A-8A8F-05F70783A9B6}" destId="{8F5988E5-BE6A-4843-B46E-78B6E7CF275E}" srcOrd="0" destOrd="0" parTransId="{22AD7890-7FF0-C44C-B59E-C63FBDD85911}" sibTransId="{C493AC0B-E9E0-8549-A74B-59D26700D0E4}"/>
    <dgm:cxn modelId="{884EA27E-1352-424F-A74D-F611AF477ADD}" srcId="{A2C1FA28-3E52-714A-8A8F-05F70783A9B6}" destId="{9762CF70-F60E-B349-8B5F-C817657C6267}" srcOrd="3" destOrd="0" parTransId="{D8FF3208-E225-2C40-83DE-03B34105B8F3}" sibTransId="{26E40693-593C-9642-A3E6-62926852728A}"/>
    <dgm:cxn modelId="{769C9C8A-A891-4FED-B57D-175A48D798D4}" type="presOf" srcId="{BCBD77AA-923C-4D95-BC79-36838091889E}" destId="{155635A6-93D1-0940-882D-2BD42C4F883D}" srcOrd="0" destOrd="0" presId="urn:microsoft.com/office/officeart/2005/8/layout/cycle8"/>
    <dgm:cxn modelId="{39B90BA7-351C-304C-B7E8-64069B2C8665}" type="presOf" srcId="{A2C1FA28-3E52-714A-8A8F-05F70783A9B6}" destId="{5153D879-F53D-944D-BBDE-14D2AF674D5F}" srcOrd="0" destOrd="0" presId="urn:microsoft.com/office/officeart/2005/8/layout/cycle8"/>
    <dgm:cxn modelId="{5D28FBAB-E0F5-4F92-AE1E-ED9D1B170AD1}" type="presOf" srcId="{9762CF70-F60E-B349-8B5F-C817657C6267}" destId="{1625658C-F79E-4A18-9464-6B903062A0C6}" srcOrd="1" destOrd="0" presId="urn:microsoft.com/office/officeart/2005/8/layout/cycle8"/>
    <dgm:cxn modelId="{E4B4CFEA-2F76-0747-8BD6-A80BDC201DC0}" srcId="{A2C1FA28-3E52-714A-8A8F-05F70783A9B6}" destId="{E41A6301-5498-B24D-A313-E93BE23CA1C1}" srcOrd="1" destOrd="0" parTransId="{FAA2305D-A588-9345-BCA5-2BD11EC7AAB5}" sibTransId="{41CA6CC7-118C-E84A-8FAA-1085314112AF}"/>
    <dgm:cxn modelId="{3D81A1EC-A79D-E748-BA23-3D8F02DA42D6}" type="presOf" srcId="{8F5988E5-BE6A-4843-B46E-78B6E7CF275E}" destId="{BFE3307B-36F1-964D-B141-BFF73B9B8730}" srcOrd="0" destOrd="0" presId="urn:microsoft.com/office/officeart/2005/8/layout/cycle8"/>
    <dgm:cxn modelId="{BDB52DF2-A5DD-8040-A241-C9D8D4A555F2}" type="presOf" srcId="{E41A6301-5498-B24D-A313-E93BE23CA1C1}" destId="{0D3B211A-D810-9F4A-81B1-5494BE53706F}" srcOrd="1" destOrd="0" presId="urn:microsoft.com/office/officeart/2005/8/layout/cycle8"/>
    <dgm:cxn modelId="{7A58D019-754B-1B4D-8BF5-B19C8DBD415A}" type="presParOf" srcId="{5153D879-F53D-944D-BBDE-14D2AF674D5F}" destId="{BFE3307B-36F1-964D-B141-BFF73B9B8730}" srcOrd="0" destOrd="0" presId="urn:microsoft.com/office/officeart/2005/8/layout/cycle8"/>
    <dgm:cxn modelId="{EBC5A2CD-41C4-6D4D-B59F-D2542D829B34}" type="presParOf" srcId="{5153D879-F53D-944D-BBDE-14D2AF674D5F}" destId="{AA65842E-0B1D-CD4C-A581-CE6899C0B727}" srcOrd="1" destOrd="0" presId="urn:microsoft.com/office/officeart/2005/8/layout/cycle8"/>
    <dgm:cxn modelId="{66A5127F-D2C5-BB40-B6EB-761A1E442178}" type="presParOf" srcId="{5153D879-F53D-944D-BBDE-14D2AF674D5F}" destId="{6D7E8DF1-316A-4F47-A845-E0BFC886D707}" srcOrd="2" destOrd="0" presId="urn:microsoft.com/office/officeart/2005/8/layout/cycle8"/>
    <dgm:cxn modelId="{6D86A3D3-B3AE-7B4E-A636-37CCC9C96633}" type="presParOf" srcId="{5153D879-F53D-944D-BBDE-14D2AF674D5F}" destId="{85B6EF78-FC2E-F341-AFBF-2BCA533F989A}" srcOrd="3" destOrd="0" presId="urn:microsoft.com/office/officeart/2005/8/layout/cycle8"/>
    <dgm:cxn modelId="{11BF3BDD-C2AD-254D-A460-04BBB07E0EA6}" type="presParOf" srcId="{5153D879-F53D-944D-BBDE-14D2AF674D5F}" destId="{FE78934C-BDC5-F54C-BCDD-910B63C14878}" srcOrd="4" destOrd="0" presId="urn:microsoft.com/office/officeart/2005/8/layout/cycle8"/>
    <dgm:cxn modelId="{82AAB49E-79F9-084F-AE0E-027D6FBE9AD2}" type="presParOf" srcId="{5153D879-F53D-944D-BBDE-14D2AF674D5F}" destId="{67E0338B-170A-FD47-8663-2215C3B26D92}" srcOrd="5" destOrd="0" presId="urn:microsoft.com/office/officeart/2005/8/layout/cycle8"/>
    <dgm:cxn modelId="{5F1D92DD-045A-F640-B9CB-51118106BEBF}" type="presParOf" srcId="{5153D879-F53D-944D-BBDE-14D2AF674D5F}" destId="{0CB742B3-14A9-A245-99D4-46E13463DCB7}" srcOrd="6" destOrd="0" presId="urn:microsoft.com/office/officeart/2005/8/layout/cycle8"/>
    <dgm:cxn modelId="{D6EA9EC1-CD32-7845-BF3B-A25A6D1C2B0D}" type="presParOf" srcId="{5153D879-F53D-944D-BBDE-14D2AF674D5F}" destId="{0D3B211A-D810-9F4A-81B1-5494BE53706F}" srcOrd="7" destOrd="0" presId="urn:microsoft.com/office/officeart/2005/8/layout/cycle8"/>
    <dgm:cxn modelId="{4D01578C-F6C0-CC4A-A47C-26AEC84111CB}" type="presParOf" srcId="{5153D879-F53D-944D-BBDE-14D2AF674D5F}" destId="{155635A6-93D1-0940-882D-2BD42C4F883D}" srcOrd="8" destOrd="0" presId="urn:microsoft.com/office/officeart/2005/8/layout/cycle8"/>
    <dgm:cxn modelId="{B0F77A95-ACAE-6343-97ED-E5C35486A8D7}" type="presParOf" srcId="{5153D879-F53D-944D-BBDE-14D2AF674D5F}" destId="{2BA491AF-F7CF-F044-8D07-1767F00980A0}" srcOrd="9" destOrd="0" presId="urn:microsoft.com/office/officeart/2005/8/layout/cycle8"/>
    <dgm:cxn modelId="{EEFB52E1-103A-5B45-90D6-BFA8A5860444}" type="presParOf" srcId="{5153D879-F53D-944D-BBDE-14D2AF674D5F}" destId="{248EB124-D0EA-014A-96BE-C52F09B146DB}" srcOrd="10" destOrd="0" presId="urn:microsoft.com/office/officeart/2005/8/layout/cycle8"/>
    <dgm:cxn modelId="{FA8019EB-4E75-6240-A170-BC08BD4DF6A7}" type="presParOf" srcId="{5153D879-F53D-944D-BBDE-14D2AF674D5F}" destId="{E43BD9ED-ADB2-634E-8579-BFF2A93B2A68}" srcOrd="11" destOrd="0" presId="urn:microsoft.com/office/officeart/2005/8/layout/cycle8"/>
    <dgm:cxn modelId="{D1896979-076D-4911-975F-BAC5D5C40532}" type="presParOf" srcId="{5153D879-F53D-944D-BBDE-14D2AF674D5F}" destId="{7D5A60B1-5DF4-484B-91C4-FC0C561C919E}" srcOrd="12" destOrd="0" presId="urn:microsoft.com/office/officeart/2005/8/layout/cycle8"/>
    <dgm:cxn modelId="{44EF3A27-D03C-4436-959C-FACE56F913CB}" type="presParOf" srcId="{5153D879-F53D-944D-BBDE-14D2AF674D5F}" destId="{C32B4687-A784-4ACE-9BCA-52523D2226BE}" srcOrd="13" destOrd="0" presId="urn:microsoft.com/office/officeart/2005/8/layout/cycle8"/>
    <dgm:cxn modelId="{9B65D13A-A56E-4340-9A69-BAAC04BEDD02}" type="presParOf" srcId="{5153D879-F53D-944D-BBDE-14D2AF674D5F}" destId="{1F92FE06-0EC2-4108-A19F-4CD437C0EBF5}" srcOrd="14" destOrd="0" presId="urn:microsoft.com/office/officeart/2005/8/layout/cycle8"/>
    <dgm:cxn modelId="{6D9D3538-A8E0-4A14-A3E9-6C64D04A188C}" type="presParOf" srcId="{5153D879-F53D-944D-BBDE-14D2AF674D5F}" destId="{1625658C-F79E-4A18-9464-6B903062A0C6}" srcOrd="15" destOrd="0" presId="urn:microsoft.com/office/officeart/2005/8/layout/cycle8"/>
    <dgm:cxn modelId="{FD1895AF-568A-3D44-9991-F41B1CB0E10A}" type="presParOf" srcId="{5153D879-F53D-944D-BBDE-14D2AF674D5F}" destId="{AAB1E6A0-046B-5145-8714-88F380186830}" srcOrd="16" destOrd="0" presId="urn:microsoft.com/office/officeart/2005/8/layout/cycle8"/>
    <dgm:cxn modelId="{332B49DC-63E6-0745-B12A-FA14BCDDB221}" type="presParOf" srcId="{5153D879-F53D-944D-BBDE-14D2AF674D5F}" destId="{C305BAF7-0308-1E49-9E86-5D1111BAEA5D}" srcOrd="17" destOrd="0" presId="urn:microsoft.com/office/officeart/2005/8/layout/cycle8"/>
    <dgm:cxn modelId="{BE723BB6-E1C6-4C53-AEF7-436001CF0AF9}" type="presParOf" srcId="{5153D879-F53D-944D-BBDE-14D2AF674D5F}" destId="{D21DF1E8-BC47-4D10-A063-2FA7AC3E74B0}" srcOrd="18" destOrd="0" presId="urn:microsoft.com/office/officeart/2005/8/layout/cycle8"/>
    <dgm:cxn modelId="{3F1ED531-A68C-4F43-B7C1-47BFAAF64886}" type="presParOf" srcId="{5153D879-F53D-944D-BBDE-14D2AF674D5F}" destId="{F1816593-C350-4F65-B738-4C490D903953}" srcOrd="19" destOrd="0" presId="urn:microsoft.com/office/officeart/2005/8/layout/cycle8"/>
  </dgm:cxnLst>
  <dgm:bg/>
  <dgm:whole/>
  <dgm:extLst>
    <a:ext uri="http://schemas.microsoft.com/office/drawing/2008/diagram">
      <dsp:dataModelExt xmlns:dsp="http://schemas.microsoft.com/office/drawing/2008/diagram" relId="rId8" minVer="http://schemas.openxmlformats.org/drawingml/2006/diagram"/>
    </a:ext>
    <a:ext uri="{C62137D5-CB1D-491B-B009-E17868A290BF}">
      <dgm14:recolorImg xmlns:dgm14="http://schemas.microsoft.com/office/drawing/2010/diagram" val="1"/>
    </a:ext>
  </dgm:extLst>
</dgm:dataModel>
</file>

<file path=ppt/diagrams/data5.xml><?xml version="1.0" encoding="utf-8"?>
<dgm:dataModel xmlns:dgm="http://schemas.openxmlformats.org/drawingml/2006/diagram" xmlns:a="http://schemas.openxmlformats.org/drawingml/2006/main">
  <dgm:ptLst>
    <dgm:pt modelId="{A2C1FA28-3E52-714A-8A8F-05F70783A9B6}" type="doc">
      <dgm:prSet loTypeId="urn:microsoft.com/office/officeart/2005/8/layout/cycle8" loCatId="" qsTypeId="urn:microsoft.com/office/officeart/2005/8/quickstyle/simple1" qsCatId="simple" csTypeId="urn:microsoft.com/office/officeart/2005/8/colors/accent1_2" csCatId="accent1" phldr="1"/>
      <dgm:spPr/>
      <dgm:t>
        <a:bodyPr/>
        <a:lstStyle/>
        <a:p>
          <a:endParaRPr kumimoji="1" lang="ja-JP" altLang="en-US"/>
        </a:p>
      </dgm:t>
    </dgm:pt>
    <dgm:pt modelId="{9762CF70-F60E-B349-8B5F-C817657C6267}">
      <dgm:prSet phldrT="[テキスト]"/>
      <dgm:spPr>
        <a:solidFill>
          <a:schemeClr val="accent1">
            <a:lumMod val="75000"/>
          </a:schemeClr>
        </a:solidFill>
      </dgm:spPr>
      <dgm:t>
        <a:bodyPr/>
        <a:lstStyle/>
        <a:p>
          <a:r>
            <a:rPr kumimoji="1" lang="en-US" altLang="ja-JP" b="1" u="sng" dirty="0"/>
            <a:t>1.</a:t>
          </a:r>
          <a:r>
            <a:rPr kumimoji="1" lang="ja-JP" altLang="en-US" b="1" u="sng" dirty="0"/>
            <a:t>一貫性</a:t>
          </a:r>
        </a:p>
      </dgm:t>
    </dgm:pt>
    <dgm:pt modelId="{D8FF3208-E225-2C40-83DE-03B34105B8F3}" type="parTrans" cxnId="{884EA27E-1352-424F-A74D-F611AF477ADD}">
      <dgm:prSet/>
      <dgm:spPr/>
      <dgm:t>
        <a:bodyPr/>
        <a:lstStyle/>
        <a:p>
          <a:endParaRPr kumimoji="1" lang="ja-JP" altLang="en-US"/>
        </a:p>
      </dgm:t>
    </dgm:pt>
    <dgm:pt modelId="{26E40693-593C-9642-A3E6-62926852728A}" type="sibTrans" cxnId="{884EA27E-1352-424F-A74D-F611AF477ADD}">
      <dgm:prSet/>
      <dgm:spPr/>
      <dgm:t>
        <a:bodyPr/>
        <a:lstStyle/>
        <a:p>
          <a:endParaRPr kumimoji="1" lang="ja-JP" altLang="en-US"/>
        </a:p>
      </dgm:t>
    </dgm:pt>
    <dgm:pt modelId="{8F5988E5-BE6A-4843-B46E-78B6E7CF275E}">
      <dgm:prSet phldrT="[テキスト]"/>
      <dgm:spPr>
        <a:solidFill>
          <a:schemeClr val="tx2"/>
        </a:solidFill>
      </dgm:spPr>
      <dgm:t>
        <a:bodyPr/>
        <a:lstStyle/>
        <a:p>
          <a:r>
            <a:rPr kumimoji="1" lang="en-US" altLang="ja-JP" b="1" i="0" u="sng"/>
            <a:t>2.</a:t>
          </a:r>
          <a:r>
            <a:rPr kumimoji="1" lang="ja-JP" altLang="en-US" b="1" i="0" u="sng"/>
            <a:t>適応性</a:t>
          </a:r>
        </a:p>
      </dgm:t>
    </dgm:pt>
    <dgm:pt modelId="{22AD7890-7FF0-C44C-B59E-C63FBDD85911}" type="parTrans" cxnId="{4C5E4971-0825-AA42-959D-20EE07828E60}">
      <dgm:prSet/>
      <dgm:spPr/>
      <dgm:t>
        <a:bodyPr/>
        <a:lstStyle/>
        <a:p>
          <a:endParaRPr kumimoji="1" lang="ja-JP" altLang="en-US"/>
        </a:p>
      </dgm:t>
    </dgm:pt>
    <dgm:pt modelId="{C493AC0B-E9E0-8549-A74B-59D26700D0E4}" type="sibTrans" cxnId="{4C5E4971-0825-AA42-959D-20EE07828E60}">
      <dgm:prSet/>
      <dgm:spPr/>
      <dgm:t>
        <a:bodyPr/>
        <a:lstStyle/>
        <a:p>
          <a:endParaRPr kumimoji="1" lang="ja-JP" altLang="en-US"/>
        </a:p>
      </dgm:t>
    </dgm:pt>
    <dgm:pt modelId="{E41A6301-5498-B24D-A313-E93BE23CA1C1}">
      <dgm:prSet phldrT="[テキスト]"/>
      <dgm:spPr>
        <a:solidFill>
          <a:schemeClr val="accent1">
            <a:lumMod val="75000"/>
          </a:schemeClr>
        </a:solidFill>
      </dgm:spPr>
      <dgm:t>
        <a:bodyPr/>
        <a:lstStyle/>
        <a:p>
          <a:r>
            <a:rPr kumimoji="1" lang="en-US" altLang="ja-JP"/>
            <a:t>3.</a:t>
          </a:r>
          <a:r>
            <a:rPr kumimoji="1" lang="ja-JP" altLang="en-US"/>
            <a:t>革新性</a:t>
          </a:r>
        </a:p>
      </dgm:t>
    </dgm:pt>
    <dgm:pt modelId="{41CA6CC7-118C-E84A-8FAA-1085314112AF}" type="sibTrans" cxnId="{E4B4CFEA-2F76-0747-8BD6-A80BDC201DC0}">
      <dgm:prSet/>
      <dgm:spPr/>
      <dgm:t>
        <a:bodyPr/>
        <a:lstStyle/>
        <a:p>
          <a:endParaRPr kumimoji="1" lang="ja-JP" altLang="en-US"/>
        </a:p>
      </dgm:t>
    </dgm:pt>
    <dgm:pt modelId="{FAA2305D-A588-9345-BCA5-2BD11EC7AAB5}" type="parTrans" cxnId="{E4B4CFEA-2F76-0747-8BD6-A80BDC201DC0}">
      <dgm:prSet/>
      <dgm:spPr/>
      <dgm:t>
        <a:bodyPr/>
        <a:lstStyle/>
        <a:p>
          <a:endParaRPr kumimoji="1" lang="ja-JP" altLang="en-US"/>
        </a:p>
      </dgm:t>
    </dgm:pt>
    <dgm:pt modelId="{BCBD77AA-923C-4D95-BC79-36838091889E}">
      <dgm:prSet phldrT="[テキスト]"/>
      <dgm:spPr>
        <a:solidFill>
          <a:schemeClr val="tx2"/>
        </a:solidFill>
      </dgm:spPr>
      <dgm:t>
        <a:bodyPr/>
        <a:lstStyle/>
        <a:p>
          <a:r>
            <a:rPr kumimoji="1" lang="en-US" altLang="ja-JP"/>
            <a:t>4.</a:t>
          </a:r>
          <a:r>
            <a:rPr kumimoji="1" lang="ja-JP" altLang="en-US"/>
            <a:t>継続性</a:t>
          </a:r>
        </a:p>
      </dgm:t>
    </dgm:pt>
    <dgm:pt modelId="{BC856759-8194-462F-868A-0B41C4762945}" type="parTrans" cxnId="{DC2C6B5E-97A0-4FF6-92F7-65AB97DDE6CD}">
      <dgm:prSet/>
      <dgm:spPr/>
      <dgm:t>
        <a:bodyPr/>
        <a:lstStyle/>
        <a:p>
          <a:endParaRPr kumimoji="1" lang="ja-JP" altLang="en-US"/>
        </a:p>
      </dgm:t>
    </dgm:pt>
    <dgm:pt modelId="{A7CD1550-68F8-4857-858A-FDA69C146BA2}" type="sibTrans" cxnId="{DC2C6B5E-97A0-4FF6-92F7-65AB97DDE6CD}">
      <dgm:prSet/>
      <dgm:spPr/>
      <dgm:t>
        <a:bodyPr/>
        <a:lstStyle/>
        <a:p>
          <a:endParaRPr kumimoji="1" lang="ja-JP" altLang="en-US"/>
        </a:p>
      </dgm:t>
    </dgm:pt>
    <dgm:pt modelId="{5153D879-F53D-944D-BBDE-14D2AF674D5F}" type="pres">
      <dgm:prSet presAssocID="{A2C1FA28-3E52-714A-8A8F-05F70783A9B6}" presName="compositeShape" presStyleCnt="0">
        <dgm:presLayoutVars>
          <dgm:chMax val="7"/>
          <dgm:dir/>
          <dgm:resizeHandles val="exact"/>
        </dgm:presLayoutVars>
      </dgm:prSet>
      <dgm:spPr/>
    </dgm:pt>
    <dgm:pt modelId="{BFE3307B-36F1-964D-B141-BFF73B9B8730}" type="pres">
      <dgm:prSet presAssocID="{A2C1FA28-3E52-714A-8A8F-05F70783A9B6}" presName="wedge1" presStyleLbl="node1" presStyleIdx="0" presStyleCnt="4"/>
      <dgm:spPr/>
    </dgm:pt>
    <dgm:pt modelId="{AA65842E-0B1D-CD4C-A581-CE6899C0B727}" type="pres">
      <dgm:prSet presAssocID="{A2C1FA28-3E52-714A-8A8F-05F70783A9B6}" presName="dummy1a" presStyleCnt="0"/>
      <dgm:spPr/>
    </dgm:pt>
    <dgm:pt modelId="{6D7E8DF1-316A-4F47-A845-E0BFC886D707}" type="pres">
      <dgm:prSet presAssocID="{A2C1FA28-3E52-714A-8A8F-05F70783A9B6}" presName="dummy1b" presStyleCnt="0"/>
      <dgm:spPr/>
    </dgm:pt>
    <dgm:pt modelId="{85B6EF78-FC2E-F341-AFBF-2BCA533F989A}" type="pres">
      <dgm:prSet presAssocID="{A2C1FA28-3E52-714A-8A8F-05F70783A9B6}" presName="wedge1Tx" presStyleLbl="node1" presStyleIdx="0" presStyleCnt="4">
        <dgm:presLayoutVars>
          <dgm:chMax val="0"/>
          <dgm:chPref val="0"/>
          <dgm:bulletEnabled val="1"/>
        </dgm:presLayoutVars>
      </dgm:prSet>
      <dgm:spPr/>
    </dgm:pt>
    <dgm:pt modelId="{FE78934C-BDC5-F54C-BCDD-910B63C14878}" type="pres">
      <dgm:prSet presAssocID="{A2C1FA28-3E52-714A-8A8F-05F70783A9B6}" presName="wedge2" presStyleLbl="node1" presStyleIdx="1" presStyleCnt="4" custScaleX="95610" custScaleY="97901"/>
      <dgm:spPr/>
    </dgm:pt>
    <dgm:pt modelId="{67E0338B-170A-FD47-8663-2215C3B26D92}" type="pres">
      <dgm:prSet presAssocID="{A2C1FA28-3E52-714A-8A8F-05F70783A9B6}" presName="dummy2a" presStyleCnt="0"/>
      <dgm:spPr/>
    </dgm:pt>
    <dgm:pt modelId="{0CB742B3-14A9-A245-99D4-46E13463DCB7}" type="pres">
      <dgm:prSet presAssocID="{A2C1FA28-3E52-714A-8A8F-05F70783A9B6}" presName="dummy2b" presStyleCnt="0"/>
      <dgm:spPr/>
    </dgm:pt>
    <dgm:pt modelId="{0D3B211A-D810-9F4A-81B1-5494BE53706F}" type="pres">
      <dgm:prSet presAssocID="{A2C1FA28-3E52-714A-8A8F-05F70783A9B6}" presName="wedge2Tx" presStyleLbl="node1" presStyleIdx="1" presStyleCnt="4">
        <dgm:presLayoutVars>
          <dgm:chMax val="0"/>
          <dgm:chPref val="0"/>
          <dgm:bulletEnabled val="1"/>
        </dgm:presLayoutVars>
      </dgm:prSet>
      <dgm:spPr/>
    </dgm:pt>
    <dgm:pt modelId="{155635A6-93D1-0940-882D-2BD42C4F883D}" type="pres">
      <dgm:prSet presAssocID="{A2C1FA28-3E52-714A-8A8F-05F70783A9B6}" presName="wedge3" presStyleLbl="node1" presStyleIdx="2" presStyleCnt="4"/>
      <dgm:spPr/>
    </dgm:pt>
    <dgm:pt modelId="{2BA491AF-F7CF-F044-8D07-1767F00980A0}" type="pres">
      <dgm:prSet presAssocID="{A2C1FA28-3E52-714A-8A8F-05F70783A9B6}" presName="dummy3a" presStyleCnt="0"/>
      <dgm:spPr/>
    </dgm:pt>
    <dgm:pt modelId="{248EB124-D0EA-014A-96BE-C52F09B146DB}" type="pres">
      <dgm:prSet presAssocID="{A2C1FA28-3E52-714A-8A8F-05F70783A9B6}" presName="dummy3b" presStyleCnt="0"/>
      <dgm:spPr/>
    </dgm:pt>
    <dgm:pt modelId="{E43BD9ED-ADB2-634E-8579-BFF2A93B2A68}" type="pres">
      <dgm:prSet presAssocID="{A2C1FA28-3E52-714A-8A8F-05F70783A9B6}" presName="wedge3Tx" presStyleLbl="node1" presStyleIdx="2" presStyleCnt="4">
        <dgm:presLayoutVars>
          <dgm:chMax val="0"/>
          <dgm:chPref val="0"/>
          <dgm:bulletEnabled val="1"/>
        </dgm:presLayoutVars>
      </dgm:prSet>
      <dgm:spPr/>
    </dgm:pt>
    <dgm:pt modelId="{7D5A60B1-5DF4-484B-91C4-FC0C561C919E}" type="pres">
      <dgm:prSet presAssocID="{A2C1FA28-3E52-714A-8A8F-05F70783A9B6}" presName="wedge4" presStyleLbl="node1" presStyleIdx="3" presStyleCnt="4"/>
      <dgm:spPr/>
    </dgm:pt>
    <dgm:pt modelId="{C32B4687-A784-4ACE-9BCA-52523D2226BE}" type="pres">
      <dgm:prSet presAssocID="{A2C1FA28-3E52-714A-8A8F-05F70783A9B6}" presName="dummy4a" presStyleCnt="0"/>
      <dgm:spPr/>
    </dgm:pt>
    <dgm:pt modelId="{1F92FE06-0EC2-4108-A19F-4CD437C0EBF5}" type="pres">
      <dgm:prSet presAssocID="{A2C1FA28-3E52-714A-8A8F-05F70783A9B6}" presName="dummy4b" presStyleCnt="0"/>
      <dgm:spPr/>
    </dgm:pt>
    <dgm:pt modelId="{1625658C-F79E-4A18-9464-6B903062A0C6}" type="pres">
      <dgm:prSet presAssocID="{A2C1FA28-3E52-714A-8A8F-05F70783A9B6}" presName="wedge4Tx" presStyleLbl="node1" presStyleIdx="3" presStyleCnt="4">
        <dgm:presLayoutVars>
          <dgm:chMax val="0"/>
          <dgm:chPref val="0"/>
          <dgm:bulletEnabled val="1"/>
        </dgm:presLayoutVars>
      </dgm:prSet>
      <dgm:spPr/>
    </dgm:pt>
    <dgm:pt modelId="{AAB1E6A0-046B-5145-8714-88F380186830}" type="pres">
      <dgm:prSet presAssocID="{C493AC0B-E9E0-8549-A74B-59D26700D0E4}" presName="arrowWedge1" presStyleLbl="fgSibTrans2D1" presStyleIdx="0" presStyleCnt="4"/>
      <dgm:spPr/>
    </dgm:pt>
    <dgm:pt modelId="{C305BAF7-0308-1E49-9E86-5D1111BAEA5D}" type="pres">
      <dgm:prSet presAssocID="{41CA6CC7-118C-E84A-8FAA-1085314112AF}" presName="arrowWedge2" presStyleLbl="fgSibTrans2D1" presStyleIdx="1" presStyleCnt="4"/>
      <dgm:spPr/>
    </dgm:pt>
    <dgm:pt modelId="{D21DF1E8-BC47-4D10-A063-2FA7AC3E74B0}" type="pres">
      <dgm:prSet presAssocID="{A7CD1550-68F8-4857-858A-FDA69C146BA2}" presName="arrowWedge3" presStyleLbl="fgSibTrans2D1" presStyleIdx="2" presStyleCnt="4"/>
      <dgm:spPr/>
    </dgm:pt>
    <dgm:pt modelId="{F1816593-C350-4F65-B738-4C490D903953}" type="pres">
      <dgm:prSet presAssocID="{26E40693-593C-9642-A3E6-62926852728A}" presName="arrowWedge4" presStyleLbl="fgSibTrans2D1" presStyleIdx="3" presStyleCnt="4"/>
      <dgm:spPr/>
    </dgm:pt>
  </dgm:ptLst>
  <dgm:cxnLst>
    <dgm:cxn modelId="{AACBF603-3687-A545-8717-FCF1794CFE28}" type="presOf" srcId="{8F5988E5-BE6A-4843-B46E-78B6E7CF275E}" destId="{85B6EF78-FC2E-F341-AFBF-2BCA533F989A}" srcOrd="1" destOrd="0" presId="urn:microsoft.com/office/officeart/2005/8/layout/cycle8"/>
    <dgm:cxn modelId="{8851F846-30D3-8D42-8BBE-8795D26322D4}" type="presOf" srcId="{E41A6301-5498-B24D-A313-E93BE23CA1C1}" destId="{FE78934C-BDC5-F54C-BCDD-910B63C14878}" srcOrd="0" destOrd="0" presId="urn:microsoft.com/office/officeart/2005/8/layout/cycle8"/>
    <dgm:cxn modelId="{DD653C5C-FD40-4DCE-B910-D372F625C16A}" type="presOf" srcId="{BCBD77AA-923C-4D95-BC79-36838091889E}" destId="{E43BD9ED-ADB2-634E-8579-BFF2A93B2A68}" srcOrd="1" destOrd="0" presId="urn:microsoft.com/office/officeart/2005/8/layout/cycle8"/>
    <dgm:cxn modelId="{DC2C6B5E-97A0-4FF6-92F7-65AB97DDE6CD}" srcId="{A2C1FA28-3E52-714A-8A8F-05F70783A9B6}" destId="{BCBD77AA-923C-4D95-BC79-36838091889E}" srcOrd="2" destOrd="0" parTransId="{BC856759-8194-462F-868A-0B41C4762945}" sibTransId="{A7CD1550-68F8-4857-858A-FDA69C146BA2}"/>
    <dgm:cxn modelId="{2825646A-82F5-4644-8AB7-9068154CF5A9}" type="presOf" srcId="{9762CF70-F60E-B349-8B5F-C817657C6267}" destId="{7D5A60B1-5DF4-484B-91C4-FC0C561C919E}" srcOrd="0" destOrd="0" presId="urn:microsoft.com/office/officeart/2005/8/layout/cycle8"/>
    <dgm:cxn modelId="{4C5E4971-0825-AA42-959D-20EE07828E60}" srcId="{A2C1FA28-3E52-714A-8A8F-05F70783A9B6}" destId="{8F5988E5-BE6A-4843-B46E-78B6E7CF275E}" srcOrd="0" destOrd="0" parTransId="{22AD7890-7FF0-C44C-B59E-C63FBDD85911}" sibTransId="{C493AC0B-E9E0-8549-A74B-59D26700D0E4}"/>
    <dgm:cxn modelId="{884EA27E-1352-424F-A74D-F611AF477ADD}" srcId="{A2C1FA28-3E52-714A-8A8F-05F70783A9B6}" destId="{9762CF70-F60E-B349-8B5F-C817657C6267}" srcOrd="3" destOrd="0" parTransId="{D8FF3208-E225-2C40-83DE-03B34105B8F3}" sibTransId="{26E40693-593C-9642-A3E6-62926852728A}"/>
    <dgm:cxn modelId="{769C9C8A-A891-4FED-B57D-175A48D798D4}" type="presOf" srcId="{BCBD77AA-923C-4D95-BC79-36838091889E}" destId="{155635A6-93D1-0940-882D-2BD42C4F883D}" srcOrd="0" destOrd="0" presId="urn:microsoft.com/office/officeart/2005/8/layout/cycle8"/>
    <dgm:cxn modelId="{39B90BA7-351C-304C-B7E8-64069B2C8665}" type="presOf" srcId="{A2C1FA28-3E52-714A-8A8F-05F70783A9B6}" destId="{5153D879-F53D-944D-BBDE-14D2AF674D5F}" srcOrd="0" destOrd="0" presId="urn:microsoft.com/office/officeart/2005/8/layout/cycle8"/>
    <dgm:cxn modelId="{5D28FBAB-E0F5-4F92-AE1E-ED9D1B170AD1}" type="presOf" srcId="{9762CF70-F60E-B349-8B5F-C817657C6267}" destId="{1625658C-F79E-4A18-9464-6B903062A0C6}" srcOrd="1" destOrd="0" presId="urn:microsoft.com/office/officeart/2005/8/layout/cycle8"/>
    <dgm:cxn modelId="{E4B4CFEA-2F76-0747-8BD6-A80BDC201DC0}" srcId="{A2C1FA28-3E52-714A-8A8F-05F70783A9B6}" destId="{E41A6301-5498-B24D-A313-E93BE23CA1C1}" srcOrd="1" destOrd="0" parTransId="{FAA2305D-A588-9345-BCA5-2BD11EC7AAB5}" sibTransId="{41CA6CC7-118C-E84A-8FAA-1085314112AF}"/>
    <dgm:cxn modelId="{3D81A1EC-A79D-E748-BA23-3D8F02DA42D6}" type="presOf" srcId="{8F5988E5-BE6A-4843-B46E-78B6E7CF275E}" destId="{BFE3307B-36F1-964D-B141-BFF73B9B8730}" srcOrd="0" destOrd="0" presId="urn:microsoft.com/office/officeart/2005/8/layout/cycle8"/>
    <dgm:cxn modelId="{BDB52DF2-A5DD-8040-A241-C9D8D4A555F2}" type="presOf" srcId="{E41A6301-5498-B24D-A313-E93BE23CA1C1}" destId="{0D3B211A-D810-9F4A-81B1-5494BE53706F}" srcOrd="1" destOrd="0" presId="urn:microsoft.com/office/officeart/2005/8/layout/cycle8"/>
    <dgm:cxn modelId="{7A58D019-754B-1B4D-8BF5-B19C8DBD415A}" type="presParOf" srcId="{5153D879-F53D-944D-BBDE-14D2AF674D5F}" destId="{BFE3307B-36F1-964D-B141-BFF73B9B8730}" srcOrd="0" destOrd="0" presId="urn:microsoft.com/office/officeart/2005/8/layout/cycle8"/>
    <dgm:cxn modelId="{EBC5A2CD-41C4-6D4D-B59F-D2542D829B34}" type="presParOf" srcId="{5153D879-F53D-944D-BBDE-14D2AF674D5F}" destId="{AA65842E-0B1D-CD4C-A581-CE6899C0B727}" srcOrd="1" destOrd="0" presId="urn:microsoft.com/office/officeart/2005/8/layout/cycle8"/>
    <dgm:cxn modelId="{66A5127F-D2C5-BB40-B6EB-761A1E442178}" type="presParOf" srcId="{5153D879-F53D-944D-BBDE-14D2AF674D5F}" destId="{6D7E8DF1-316A-4F47-A845-E0BFC886D707}" srcOrd="2" destOrd="0" presId="urn:microsoft.com/office/officeart/2005/8/layout/cycle8"/>
    <dgm:cxn modelId="{6D86A3D3-B3AE-7B4E-A636-37CCC9C96633}" type="presParOf" srcId="{5153D879-F53D-944D-BBDE-14D2AF674D5F}" destId="{85B6EF78-FC2E-F341-AFBF-2BCA533F989A}" srcOrd="3" destOrd="0" presId="urn:microsoft.com/office/officeart/2005/8/layout/cycle8"/>
    <dgm:cxn modelId="{11BF3BDD-C2AD-254D-A460-04BBB07E0EA6}" type="presParOf" srcId="{5153D879-F53D-944D-BBDE-14D2AF674D5F}" destId="{FE78934C-BDC5-F54C-BCDD-910B63C14878}" srcOrd="4" destOrd="0" presId="urn:microsoft.com/office/officeart/2005/8/layout/cycle8"/>
    <dgm:cxn modelId="{82AAB49E-79F9-084F-AE0E-027D6FBE9AD2}" type="presParOf" srcId="{5153D879-F53D-944D-BBDE-14D2AF674D5F}" destId="{67E0338B-170A-FD47-8663-2215C3B26D92}" srcOrd="5" destOrd="0" presId="urn:microsoft.com/office/officeart/2005/8/layout/cycle8"/>
    <dgm:cxn modelId="{5F1D92DD-045A-F640-B9CB-51118106BEBF}" type="presParOf" srcId="{5153D879-F53D-944D-BBDE-14D2AF674D5F}" destId="{0CB742B3-14A9-A245-99D4-46E13463DCB7}" srcOrd="6" destOrd="0" presId="urn:microsoft.com/office/officeart/2005/8/layout/cycle8"/>
    <dgm:cxn modelId="{D6EA9EC1-CD32-7845-BF3B-A25A6D1C2B0D}" type="presParOf" srcId="{5153D879-F53D-944D-BBDE-14D2AF674D5F}" destId="{0D3B211A-D810-9F4A-81B1-5494BE53706F}" srcOrd="7" destOrd="0" presId="urn:microsoft.com/office/officeart/2005/8/layout/cycle8"/>
    <dgm:cxn modelId="{4D01578C-F6C0-CC4A-A47C-26AEC84111CB}" type="presParOf" srcId="{5153D879-F53D-944D-BBDE-14D2AF674D5F}" destId="{155635A6-93D1-0940-882D-2BD42C4F883D}" srcOrd="8" destOrd="0" presId="urn:microsoft.com/office/officeart/2005/8/layout/cycle8"/>
    <dgm:cxn modelId="{B0F77A95-ACAE-6343-97ED-E5C35486A8D7}" type="presParOf" srcId="{5153D879-F53D-944D-BBDE-14D2AF674D5F}" destId="{2BA491AF-F7CF-F044-8D07-1767F00980A0}" srcOrd="9" destOrd="0" presId="urn:microsoft.com/office/officeart/2005/8/layout/cycle8"/>
    <dgm:cxn modelId="{EEFB52E1-103A-5B45-90D6-BFA8A5860444}" type="presParOf" srcId="{5153D879-F53D-944D-BBDE-14D2AF674D5F}" destId="{248EB124-D0EA-014A-96BE-C52F09B146DB}" srcOrd="10" destOrd="0" presId="urn:microsoft.com/office/officeart/2005/8/layout/cycle8"/>
    <dgm:cxn modelId="{FA8019EB-4E75-6240-A170-BC08BD4DF6A7}" type="presParOf" srcId="{5153D879-F53D-944D-BBDE-14D2AF674D5F}" destId="{E43BD9ED-ADB2-634E-8579-BFF2A93B2A68}" srcOrd="11" destOrd="0" presId="urn:microsoft.com/office/officeart/2005/8/layout/cycle8"/>
    <dgm:cxn modelId="{D1896979-076D-4911-975F-BAC5D5C40532}" type="presParOf" srcId="{5153D879-F53D-944D-BBDE-14D2AF674D5F}" destId="{7D5A60B1-5DF4-484B-91C4-FC0C561C919E}" srcOrd="12" destOrd="0" presId="urn:microsoft.com/office/officeart/2005/8/layout/cycle8"/>
    <dgm:cxn modelId="{44EF3A27-D03C-4436-959C-FACE56F913CB}" type="presParOf" srcId="{5153D879-F53D-944D-BBDE-14D2AF674D5F}" destId="{C32B4687-A784-4ACE-9BCA-52523D2226BE}" srcOrd="13" destOrd="0" presId="urn:microsoft.com/office/officeart/2005/8/layout/cycle8"/>
    <dgm:cxn modelId="{9B65D13A-A56E-4340-9A69-BAAC04BEDD02}" type="presParOf" srcId="{5153D879-F53D-944D-BBDE-14D2AF674D5F}" destId="{1F92FE06-0EC2-4108-A19F-4CD437C0EBF5}" srcOrd="14" destOrd="0" presId="urn:microsoft.com/office/officeart/2005/8/layout/cycle8"/>
    <dgm:cxn modelId="{6D9D3538-A8E0-4A14-A3E9-6C64D04A188C}" type="presParOf" srcId="{5153D879-F53D-944D-BBDE-14D2AF674D5F}" destId="{1625658C-F79E-4A18-9464-6B903062A0C6}" srcOrd="15" destOrd="0" presId="urn:microsoft.com/office/officeart/2005/8/layout/cycle8"/>
    <dgm:cxn modelId="{FD1895AF-568A-3D44-9991-F41B1CB0E10A}" type="presParOf" srcId="{5153D879-F53D-944D-BBDE-14D2AF674D5F}" destId="{AAB1E6A0-046B-5145-8714-88F380186830}" srcOrd="16" destOrd="0" presId="urn:microsoft.com/office/officeart/2005/8/layout/cycle8"/>
    <dgm:cxn modelId="{332B49DC-63E6-0745-B12A-FA14BCDDB221}" type="presParOf" srcId="{5153D879-F53D-944D-BBDE-14D2AF674D5F}" destId="{C305BAF7-0308-1E49-9E86-5D1111BAEA5D}" srcOrd="17" destOrd="0" presId="urn:microsoft.com/office/officeart/2005/8/layout/cycle8"/>
    <dgm:cxn modelId="{BE723BB6-E1C6-4C53-AEF7-436001CF0AF9}" type="presParOf" srcId="{5153D879-F53D-944D-BBDE-14D2AF674D5F}" destId="{D21DF1E8-BC47-4D10-A063-2FA7AC3E74B0}" srcOrd="18" destOrd="0" presId="urn:microsoft.com/office/officeart/2005/8/layout/cycle8"/>
    <dgm:cxn modelId="{3F1ED531-A68C-4F43-B7C1-47BFAAF64886}" type="presParOf" srcId="{5153D879-F53D-944D-BBDE-14D2AF674D5F}" destId="{F1816593-C350-4F65-B738-4C490D903953}" srcOrd="19" destOrd="0" presId="urn:microsoft.com/office/officeart/2005/8/layout/cycle8"/>
  </dgm:cxnLst>
  <dgm:bg/>
  <dgm:whole/>
  <dgm:extLst>
    <a:ext uri="http://schemas.microsoft.com/office/drawing/2008/diagram">
      <dsp:dataModelExt xmlns:dsp="http://schemas.microsoft.com/office/drawing/2008/diagram" relId="rId9" minVer="http://schemas.openxmlformats.org/drawingml/2006/diagram"/>
    </a:ext>
    <a:ext uri="{C62137D5-CB1D-491B-B009-E17868A290BF}">
      <dgm14:recolorImg xmlns:dgm14="http://schemas.microsoft.com/office/drawing/2010/diagram" val="1"/>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A0BF677-6D30-4EC2-9595-6BFD1D70A46F}">
      <dsp:nvSpPr>
        <dsp:cNvPr id="0" name=""/>
        <dsp:cNvSpPr/>
      </dsp:nvSpPr>
      <dsp:spPr>
        <a:xfrm>
          <a:off x="0" y="4212"/>
          <a:ext cx="7318248" cy="897289"/>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9AA81031-92E5-4B79-B1FA-77886FC37F09}">
      <dsp:nvSpPr>
        <dsp:cNvPr id="0" name=""/>
        <dsp:cNvSpPr/>
      </dsp:nvSpPr>
      <dsp:spPr>
        <a:xfrm>
          <a:off x="271429" y="206102"/>
          <a:ext cx="493509" cy="493509"/>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2700" cap="flat" cmpd="sng" algn="ctr">
          <a:solidFill>
            <a:schemeClr val="lt1">
              <a:alpha val="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25D62BD4-4BB9-4F6A-BAED-35D3C7CB00A4}">
      <dsp:nvSpPr>
        <dsp:cNvPr id="0" name=""/>
        <dsp:cNvSpPr/>
      </dsp:nvSpPr>
      <dsp:spPr>
        <a:xfrm>
          <a:off x="1036368" y="4212"/>
          <a:ext cx="6281879" cy="89728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4963" tIns="94963" rIns="94963" bIns="94963" numCol="1" spcCol="1270" anchor="ctr" anchorCtr="0">
          <a:noAutofit/>
        </a:bodyPr>
        <a:lstStyle/>
        <a:p>
          <a:pPr marL="0" lvl="0" indent="0" algn="l" defTabSz="1244600">
            <a:lnSpc>
              <a:spcPct val="100000"/>
            </a:lnSpc>
            <a:spcBef>
              <a:spcPct val="0"/>
            </a:spcBef>
            <a:spcAft>
              <a:spcPct val="35000"/>
            </a:spcAft>
            <a:buNone/>
          </a:pPr>
          <a:r>
            <a:rPr lang="ja-JP" altLang="en-US" sz="2800" kern="1200"/>
            <a:t>研究概要</a:t>
          </a:r>
          <a:endParaRPr lang="en-US" sz="2800" kern="1200"/>
        </a:p>
      </dsp:txBody>
      <dsp:txXfrm>
        <a:off x="1036368" y="4212"/>
        <a:ext cx="6281879" cy="897289"/>
      </dsp:txXfrm>
    </dsp:sp>
    <dsp:sp modelId="{984F94CD-BCB6-41CF-A547-5F8C3DC9E342}">
      <dsp:nvSpPr>
        <dsp:cNvPr id="0" name=""/>
        <dsp:cNvSpPr/>
      </dsp:nvSpPr>
      <dsp:spPr>
        <a:xfrm>
          <a:off x="0" y="1125824"/>
          <a:ext cx="7318248" cy="897289"/>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39A051BA-04D1-4F37-B05C-5E9F114CACD2}">
      <dsp:nvSpPr>
        <dsp:cNvPr id="0" name=""/>
        <dsp:cNvSpPr/>
      </dsp:nvSpPr>
      <dsp:spPr>
        <a:xfrm>
          <a:off x="271429" y="1327714"/>
          <a:ext cx="493509" cy="493509"/>
        </a:xfrm>
        <a:prstGeom prst="rect">
          <a:avLst/>
        </a:prstGeom>
        <a:blipFill>
          <a:blip xmlns:r="http://schemas.openxmlformats.org/officeDocument/2006/relationships" r:embed="rId3">
            <a:extLst>
              <a:ext uri="{96DAC541-7B7A-43D3-8B79-37D633B846F1}">
                <asvg:svgBlip xmlns:asvg="http://schemas.microsoft.com/office/drawing/2016/SVG/main" r:embed="rId4"/>
              </a:ext>
            </a:extLst>
          </a:blip>
          <a:srcRect/>
          <a:stretch>
            <a:fillRect/>
          </a:stretch>
        </a:blipFill>
        <a:ln w="12700" cap="flat" cmpd="sng" algn="ctr">
          <a:solidFill>
            <a:schemeClr val="lt1">
              <a:alpha val="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CD6D4A34-0E0D-4944-B2E4-99E20882BE48}">
      <dsp:nvSpPr>
        <dsp:cNvPr id="0" name=""/>
        <dsp:cNvSpPr/>
      </dsp:nvSpPr>
      <dsp:spPr>
        <a:xfrm>
          <a:off x="1036368" y="1125824"/>
          <a:ext cx="6281879" cy="89728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4963" tIns="94963" rIns="94963" bIns="94963" numCol="1" spcCol="1270" anchor="ctr" anchorCtr="0">
          <a:noAutofit/>
        </a:bodyPr>
        <a:lstStyle/>
        <a:p>
          <a:pPr marL="0" lvl="0" indent="0" algn="l" defTabSz="1244600">
            <a:lnSpc>
              <a:spcPct val="100000"/>
            </a:lnSpc>
            <a:spcBef>
              <a:spcPct val="0"/>
            </a:spcBef>
            <a:spcAft>
              <a:spcPct val="35000"/>
            </a:spcAft>
            <a:buNone/>
          </a:pPr>
          <a:r>
            <a:rPr lang="ja-JP" sz="2800" kern="1200"/>
            <a:t>現状分析</a:t>
          </a:r>
          <a:endParaRPr lang="en-US" altLang="ja-JP" sz="2800" kern="1200"/>
        </a:p>
      </dsp:txBody>
      <dsp:txXfrm>
        <a:off x="1036368" y="1125824"/>
        <a:ext cx="6281879" cy="897289"/>
      </dsp:txXfrm>
    </dsp:sp>
    <dsp:sp modelId="{3FF06C43-5177-47C5-A3D0-C2F6502929FF}">
      <dsp:nvSpPr>
        <dsp:cNvPr id="0" name=""/>
        <dsp:cNvSpPr/>
      </dsp:nvSpPr>
      <dsp:spPr>
        <a:xfrm>
          <a:off x="0" y="2247435"/>
          <a:ext cx="7318248" cy="897289"/>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2C168F90-045F-478F-B9FD-20BCDD2BE914}">
      <dsp:nvSpPr>
        <dsp:cNvPr id="0" name=""/>
        <dsp:cNvSpPr/>
      </dsp:nvSpPr>
      <dsp:spPr>
        <a:xfrm>
          <a:off x="271429" y="2449325"/>
          <a:ext cx="493509" cy="493509"/>
        </a:xfrm>
        <a:prstGeom prst="rect">
          <a:avLst/>
        </a:prstGeom>
        <a:blipFill>
          <a:blip xmlns:r="http://schemas.openxmlformats.org/officeDocument/2006/relationships" r:embed="rId5">
            <a:extLst>
              <a:ext uri="{96DAC541-7B7A-43D3-8B79-37D633B846F1}">
                <asvg:svgBlip xmlns:asvg="http://schemas.microsoft.com/office/drawing/2016/SVG/main" r:embed="rId6"/>
              </a:ext>
            </a:extLst>
          </a:blip>
          <a:srcRect/>
          <a:stretch>
            <a:fillRect/>
          </a:stretch>
        </a:blipFill>
        <a:ln w="12700" cap="flat" cmpd="sng" algn="ctr">
          <a:solidFill>
            <a:schemeClr val="lt1">
              <a:alpha val="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656C90B2-11A5-4746-A352-77BBAA72F3BA}">
      <dsp:nvSpPr>
        <dsp:cNvPr id="0" name=""/>
        <dsp:cNvSpPr/>
      </dsp:nvSpPr>
      <dsp:spPr>
        <a:xfrm>
          <a:off x="1036368" y="2247435"/>
          <a:ext cx="6281879" cy="89728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4963" tIns="94963" rIns="94963" bIns="94963" numCol="1" spcCol="1270" anchor="ctr" anchorCtr="0">
          <a:noAutofit/>
        </a:bodyPr>
        <a:lstStyle/>
        <a:p>
          <a:pPr marL="0" lvl="0" indent="0" algn="l" defTabSz="1244600">
            <a:lnSpc>
              <a:spcPct val="100000"/>
            </a:lnSpc>
            <a:spcBef>
              <a:spcPct val="0"/>
            </a:spcBef>
            <a:spcAft>
              <a:spcPct val="35000"/>
            </a:spcAft>
            <a:buNone/>
          </a:pPr>
          <a:r>
            <a:rPr lang="ja-JP" altLang="en-US" sz="2800" kern="1200"/>
            <a:t>先行研究</a:t>
          </a:r>
          <a:endParaRPr lang="en-US" sz="2800" kern="1200"/>
        </a:p>
      </dsp:txBody>
      <dsp:txXfrm>
        <a:off x="1036368" y="2247435"/>
        <a:ext cx="6281879" cy="897289"/>
      </dsp:txXfrm>
    </dsp:sp>
    <dsp:sp modelId="{164C4163-6269-CA48-8667-DCC0DB6247B9}">
      <dsp:nvSpPr>
        <dsp:cNvPr id="0" name=""/>
        <dsp:cNvSpPr/>
      </dsp:nvSpPr>
      <dsp:spPr>
        <a:xfrm>
          <a:off x="0" y="3369046"/>
          <a:ext cx="7318248" cy="897289"/>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ACFE1610-3236-6744-A926-22737B08EE7F}">
      <dsp:nvSpPr>
        <dsp:cNvPr id="0" name=""/>
        <dsp:cNvSpPr/>
      </dsp:nvSpPr>
      <dsp:spPr>
        <a:xfrm>
          <a:off x="271429" y="3570936"/>
          <a:ext cx="493509" cy="493509"/>
        </a:xfrm>
        <a:prstGeom prst="rect">
          <a:avLst/>
        </a:prstGeom>
        <a:solidFill>
          <a:schemeClr val="bg1">
            <a:lumMod val="95000"/>
          </a:schemeClr>
        </a:solidFill>
        <a:ln w="12700" cap="flat" cmpd="sng" algn="ctr">
          <a:solidFill>
            <a:schemeClr val="lt1">
              <a:alpha val="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F1B4692E-791F-0247-97BB-DBAEB635FEA2}">
      <dsp:nvSpPr>
        <dsp:cNvPr id="0" name=""/>
        <dsp:cNvSpPr/>
      </dsp:nvSpPr>
      <dsp:spPr>
        <a:xfrm>
          <a:off x="1036368" y="3369046"/>
          <a:ext cx="6281879" cy="89728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4963" tIns="94963" rIns="94963" bIns="94963" numCol="1" spcCol="1270" anchor="ctr" anchorCtr="0">
          <a:noAutofit/>
        </a:bodyPr>
        <a:lstStyle/>
        <a:p>
          <a:pPr marL="0" lvl="0" indent="0" algn="l" defTabSz="1244600">
            <a:lnSpc>
              <a:spcPct val="100000"/>
            </a:lnSpc>
            <a:spcBef>
              <a:spcPct val="0"/>
            </a:spcBef>
            <a:spcAft>
              <a:spcPct val="35000"/>
            </a:spcAft>
            <a:buNone/>
          </a:pPr>
          <a:r>
            <a:rPr kumimoji="1" lang="ja-JP" altLang="en-US" sz="2800" kern="1200"/>
            <a:t>問題意識・研究目的</a:t>
          </a:r>
        </a:p>
      </dsp:txBody>
      <dsp:txXfrm>
        <a:off x="1036368" y="3369046"/>
        <a:ext cx="6281879" cy="897289"/>
      </dsp:txXfrm>
    </dsp:sp>
    <dsp:sp modelId="{214DB054-E62D-FE46-9FE7-3CC2F2E522FD}">
      <dsp:nvSpPr>
        <dsp:cNvPr id="0" name=""/>
        <dsp:cNvSpPr/>
      </dsp:nvSpPr>
      <dsp:spPr>
        <a:xfrm>
          <a:off x="0" y="4490658"/>
          <a:ext cx="7318248" cy="897289"/>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C7818C18-3413-AB44-9393-B2D0CFBCA04F}">
      <dsp:nvSpPr>
        <dsp:cNvPr id="0" name=""/>
        <dsp:cNvSpPr/>
      </dsp:nvSpPr>
      <dsp:spPr>
        <a:xfrm>
          <a:off x="271429" y="4692548"/>
          <a:ext cx="493509" cy="493509"/>
        </a:xfrm>
        <a:prstGeom prst="rect">
          <a:avLst/>
        </a:prstGeom>
        <a:solidFill>
          <a:schemeClr val="bg1">
            <a:lumMod val="95000"/>
          </a:schemeClr>
        </a:solidFill>
        <a:ln w="12700" cap="flat" cmpd="sng" algn="ctr">
          <a:solidFill>
            <a:schemeClr val="lt1">
              <a:alpha val="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594BE22A-B4F8-634D-B27D-502DA9F54D05}">
      <dsp:nvSpPr>
        <dsp:cNvPr id="0" name=""/>
        <dsp:cNvSpPr/>
      </dsp:nvSpPr>
      <dsp:spPr>
        <a:xfrm>
          <a:off x="1036368" y="4490658"/>
          <a:ext cx="6281879" cy="89728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4963" tIns="94963" rIns="94963" bIns="94963" numCol="1" spcCol="1270" anchor="ctr" anchorCtr="0">
          <a:noAutofit/>
        </a:bodyPr>
        <a:lstStyle/>
        <a:p>
          <a:pPr marL="0" lvl="0" indent="0" algn="l" defTabSz="1244600">
            <a:lnSpc>
              <a:spcPct val="100000"/>
            </a:lnSpc>
            <a:spcBef>
              <a:spcPct val="0"/>
            </a:spcBef>
            <a:spcAft>
              <a:spcPct val="35000"/>
            </a:spcAft>
            <a:buNone/>
          </a:pPr>
          <a:r>
            <a:rPr kumimoji="1" lang="ja-JP" altLang="en-US" sz="2800" kern="1200"/>
            <a:t>仮説導出</a:t>
          </a:r>
        </a:p>
      </dsp:txBody>
      <dsp:txXfrm>
        <a:off x="1036368" y="4490658"/>
        <a:ext cx="6281879" cy="897289"/>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EF4AC7D-D258-E242-B61C-05E89F1CA2E6}">
      <dsp:nvSpPr>
        <dsp:cNvPr id="0" name=""/>
        <dsp:cNvSpPr/>
      </dsp:nvSpPr>
      <dsp:spPr>
        <a:xfrm>
          <a:off x="0" y="2751764"/>
          <a:ext cx="9567862" cy="1805455"/>
        </a:xfrm>
        <a:prstGeom prst="rect">
          <a:avLst/>
        </a:prstGeom>
        <a:solidFill>
          <a:schemeClr val="bg1"/>
        </a:solidFill>
        <a:ln w="38100" cap="flat" cmpd="sng" algn="ctr">
          <a:solidFill>
            <a:schemeClr val="accent5">
              <a:lumMod val="5000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0688" tIns="170688" rIns="170688" bIns="170688" numCol="1" spcCol="1270" anchor="ctr" anchorCtr="0">
          <a:noAutofit/>
        </a:bodyPr>
        <a:lstStyle/>
        <a:p>
          <a:pPr marL="0" lvl="0" indent="0" algn="l" defTabSz="1066800">
            <a:lnSpc>
              <a:spcPct val="90000"/>
            </a:lnSpc>
            <a:spcBef>
              <a:spcPct val="0"/>
            </a:spcBef>
            <a:spcAft>
              <a:spcPct val="35000"/>
            </a:spcAft>
            <a:buNone/>
            <a:defRPr cap="all"/>
          </a:pPr>
          <a:r>
            <a:rPr kumimoji="1" lang="ja-JP" altLang="en-US" sz="2400" kern="1200">
              <a:solidFill>
                <a:srgbClr val="002060"/>
              </a:solidFill>
            </a:rPr>
            <a:t>製品</a:t>
          </a:r>
          <a:r>
            <a:rPr kumimoji="1" lang="ja-JP" sz="2400" kern="1200">
              <a:solidFill>
                <a:srgbClr val="002060"/>
              </a:solidFill>
            </a:rPr>
            <a:t>の短命化を促進した最大の要因と考えられるのは</a:t>
          </a:r>
          <a:r>
            <a:rPr kumimoji="1" lang="ja-JP" altLang="en-US" sz="2400" kern="1200">
              <a:solidFill>
                <a:srgbClr val="002060"/>
              </a:solidFill>
            </a:rPr>
            <a:t>、</a:t>
          </a:r>
          <a:endParaRPr kumimoji="1" lang="en-US" altLang="ja-JP" sz="2400" kern="1200">
            <a:solidFill>
              <a:srgbClr val="002060"/>
            </a:solidFill>
          </a:endParaRPr>
        </a:p>
        <a:p>
          <a:pPr marL="0" lvl="0" indent="0" algn="ctr" defTabSz="1066800">
            <a:lnSpc>
              <a:spcPct val="90000"/>
            </a:lnSpc>
            <a:spcBef>
              <a:spcPct val="0"/>
            </a:spcBef>
            <a:spcAft>
              <a:spcPct val="35000"/>
            </a:spcAft>
            <a:buNone/>
            <a:defRPr cap="all"/>
          </a:pPr>
          <a:r>
            <a:rPr kumimoji="1" lang="en-US" sz="2800" b="1" kern="1200">
              <a:solidFill>
                <a:srgbClr val="002060"/>
              </a:solidFill>
            </a:rPr>
            <a:t>IT</a:t>
          </a:r>
          <a:r>
            <a:rPr kumimoji="1" lang="ja-JP" sz="2800" b="1" kern="1200">
              <a:solidFill>
                <a:srgbClr val="002060"/>
              </a:solidFill>
            </a:rPr>
            <a:t>（情報技術）</a:t>
          </a:r>
          <a:r>
            <a:rPr kumimoji="1" lang="ja-JP" sz="2800" kern="1200">
              <a:solidFill>
                <a:srgbClr val="002060"/>
              </a:solidFill>
            </a:rPr>
            <a:t>の普及</a:t>
          </a:r>
          <a:endParaRPr lang="en-US" sz="2800" kern="1200">
            <a:solidFill>
              <a:srgbClr val="002060"/>
            </a:solidFill>
          </a:endParaRPr>
        </a:p>
      </dsp:txBody>
      <dsp:txXfrm>
        <a:off x="0" y="2751764"/>
        <a:ext cx="9567862" cy="1805455"/>
      </dsp:txXfrm>
    </dsp:sp>
    <dsp:sp modelId="{51459887-FC68-3D47-987A-23AE935D8B3F}">
      <dsp:nvSpPr>
        <dsp:cNvPr id="0" name=""/>
        <dsp:cNvSpPr/>
      </dsp:nvSpPr>
      <dsp:spPr>
        <a:xfrm rot="10800000">
          <a:off x="0" y="0"/>
          <a:ext cx="9567862" cy="2776790"/>
        </a:xfrm>
        <a:prstGeom prst="upArrowCallout">
          <a:avLst/>
        </a:prstGeom>
        <a:solidFill>
          <a:schemeClr val="bg1"/>
        </a:solidFill>
        <a:ln w="38100" cap="flat" cmpd="sng" algn="ctr">
          <a:solidFill>
            <a:schemeClr val="bg1">
              <a:lumMod val="5000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2240" tIns="142240" rIns="142240" bIns="142240" numCol="1" spcCol="1270" anchor="ctr" anchorCtr="0">
          <a:noAutofit/>
        </a:bodyPr>
        <a:lstStyle/>
        <a:p>
          <a:pPr marL="0" lvl="0" indent="0" algn="l" defTabSz="889000">
            <a:lnSpc>
              <a:spcPct val="100000"/>
            </a:lnSpc>
            <a:spcBef>
              <a:spcPct val="0"/>
            </a:spcBef>
            <a:spcAft>
              <a:spcPct val="35000"/>
            </a:spcAft>
            <a:buNone/>
            <a:defRPr cap="all"/>
          </a:pPr>
          <a:r>
            <a:rPr kumimoji="1" lang="ja-JP" altLang="en-US" sz="2000" kern="1200">
              <a:solidFill>
                <a:srgbClr val="002060"/>
              </a:solidFill>
            </a:rPr>
            <a:t>「</a:t>
          </a:r>
          <a:r>
            <a:rPr kumimoji="1" lang="ja-JP" sz="2000" kern="1200">
              <a:solidFill>
                <a:srgbClr val="002060"/>
              </a:solidFill>
            </a:rPr>
            <a:t>ショート</a:t>
          </a:r>
          <a:r>
            <a:rPr kumimoji="1" lang="ja-JP" altLang="en-US" sz="2000" kern="1200">
              <a:solidFill>
                <a:srgbClr val="002060"/>
              </a:solidFill>
            </a:rPr>
            <a:t>・</a:t>
          </a:r>
          <a:r>
            <a:rPr kumimoji="1" lang="ja-JP" sz="2000" kern="1200">
              <a:solidFill>
                <a:srgbClr val="002060"/>
              </a:solidFill>
            </a:rPr>
            <a:t>セラー</a:t>
          </a:r>
          <a:r>
            <a:rPr kumimoji="1" lang="ja-JP" altLang="en-US" sz="2000" kern="1200">
              <a:solidFill>
                <a:srgbClr val="002060"/>
              </a:solidFill>
            </a:rPr>
            <a:t>」</a:t>
          </a:r>
          <a:r>
            <a:rPr kumimoji="1" lang="ja-JP" sz="2000" kern="1200">
              <a:solidFill>
                <a:srgbClr val="002060"/>
              </a:solidFill>
            </a:rPr>
            <a:t>という言葉が出現した背景</a:t>
          </a:r>
          <a:endParaRPr kumimoji="1" lang="en-US" altLang="ja-JP" sz="2000" kern="1200">
            <a:solidFill>
              <a:srgbClr val="002060"/>
            </a:solidFill>
          </a:endParaRPr>
        </a:p>
        <a:p>
          <a:pPr marL="0" lvl="0" indent="0" algn="ctr" defTabSz="889000">
            <a:lnSpc>
              <a:spcPct val="100000"/>
            </a:lnSpc>
            <a:spcBef>
              <a:spcPct val="0"/>
            </a:spcBef>
            <a:spcAft>
              <a:spcPct val="35000"/>
            </a:spcAft>
            <a:buNone/>
            <a:defRPr cap="all"/>
          </a:pPr>
          <a:r>
            <a:rPr kumimoji="1" lang="ja-JP" altLang="en-US" sz="2800" b="1" kern="1200">
              <a:solidFill>
                <a:srgbClr val="002060"/>
              </a:solidFill>
            </a:rPr>
            <a:t>製品</a:t>
          </a:r>
          <a:r>
            <a:rPr kumimoji="1" lang="ja-JP" sz="2800" b="1" kern="1200">
              <a:solidFill>
                <a:srgbClr val="002060"/>
              </a:solidFill>
            </a:rPr>
            <a:t>の短命化</a:t>
          </a:r>
          <a:r>
            <a:rPr kumimoji="1" lang="ja-JP" sz="2800" kern="1200">
              <a:solidFill>
                <a:srgbClr val="002060"/>
              </a:solidFill>
            </a:rPr>
            <a:t>が</a:t>
          </a:r>
          <a:r>
            <a:rPr kumimoji="1" lang="en-US" altLang="ja-JP" sz="2800" kern="1200">
              <a:solidFill>
                <a:srgbClr val="002060"/>
              </a:solidFill>
            </a:rPr>
            <a:t>90</a:t>
          </a:r>
          <a:r>
            <a:rPr kumimoji="1" lang="ja-JP" altLang="en-US" sz="2800" kern="1200">
              <a:solidFill>
                <a:srgbClr val="002060"/>
              </a:solidFill>
            </a:rPr>
            <a:t>年代半ばから</a:t>
          </a:r>
          <a:r>
            <a:rPr kumimoji="1" lang="ja-JP" sz="2800" kern="1200">
              <a:solidFill>
                <a:srgbClr val="002060"/>
              </a:solidFill>
            </a:rPr>
            <a:t>一気に加速</a:t>
          </a:r>
        </a:p>
        <a:p>
          <a:pPr marL="0" lvl="0" indent="0" algn="r" defTabSz="889000">
            <a:lnSpc>
              <a:spcPct val="100000"/>
            </a:lnSpc>
            <a:spcBef>
              <a:spcPct val="0"/>
            </a:spcBef>
            <a:spcAft>
              <a:spcPct val="35000"/>
            </a:spcAft>
            <a:buNone/>
            <a:defRPr cap="all"/>
          </a:pPr>
          <a:r>
            <a:rPr kumimoji="1" lang="ja-JP" altLang="en-US" sz="2000" u="sng" kern="1200">
              <a:solidFill>
                <a:srgbClr val="002060"/>
              </a:solidFill>
              <a:latin typeface="游ゴシック Light" panose="020F0302020204030204"/>
            </a:rPr>
            <a:t>例）デジタルカメラ、ビール</a:t>
          </a:r>
        </a:p>
      </dsp:txBody>
      <dsp:txXfrm rot="10800000">
        <a:off x="0" y="0"/>
        <a:ext cx="9567862" cy="1804275"/>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F4C18B3-63AE-4C79-8113-D954C94D5594}">
      <dsp:nvSpPr>
        <dsp:cNvPr id="0" name=""/>
        <dsp:cNvSpPr/>
      </dsp:nvSpPr>
      <dsp:spPr>
        <a:xfrm>
          <a:off x="0" y="35852"/>
          <a:ext cx="10515600" cy="1204094"/>
        </a:xfrm>
        <a:prstGeom prst="roundRect">
          <a:avLst>
            <a:gd name="adj" fmla="val 10000"/>
          </a:avLst>
        </a:prstGeom>
        <a:solidFill>
          <a:schemeClr val="accent1">
            <a:lumMod val="75000"/>
          </a:schemeClr>
        </a:solidFill>
        <a:ln>
          <a:noFill/>
        </a:ln>
        <a:effectLst/>
      </dsp:spPr>
      <dsp:style>
        <a:lnRef idx="0">
          <a:scrgbClr r="0" g="0" b="0"/>
        </a:lnRef>
        <a:fillRef idx="1">
          <a:scrgbClr r="0" g="0" b="0"/>
        </a:fillRef>
        <a:effectRef idx="0">
          <a:scrgbClr r="0" g="0" b="0"/>
        </a:effectRef>
        <a:fontRef idx="minor"/>
      </dsp:style>
    </dsp:sp>
    <dsp:sp modelId="{F5B6C511-717F-48F6-8054-92D92279206E}">
      <dsp:nvSpPr>
        <dsp:cNvPr id="0" name=""/>
        <dsp:cNvSpPr/>
      </dsp:nvSpPr>
      <dsp:spPr>
        <a:xfrm>
          <a:off x="376356" y="191357"/>
          <a:ext cx="662899" cy="662251"/>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rcRect/>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BF2CF66E-2DBB-47DB-808A-512569B1065D}">
      <dsp:nvSpPr>
        <dsp:cNvPr id="0" name=""/>
        <dsp:cNvSpPr/>
      </dsp:nvSpPr>
      <dsp:spPr>
        <a:xfrm>
          <a:off x="1391376" y="2655"/>
          <a:ext cx="9102796" cy="124172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1416" tIns="131416" rIns="131416" bIns="131416" numCol="1" spcCol="1270" anchor="ctr" anchorCtr="0">
          <a:noAutofit/>
        </a:bodyPr>
        <a:lstStyle/>
        <a:p>
          <a:pPr marL="0" lvl="0" indent="0" algn="l" defTabSz="889000">
            <a:lnSpc>
              <a:spcPct val="100000"/>
            </a:lnSpc>
            <a:spcBef>
              <a:spcPct val="0"/>
            </a:spcBef>
            <a:spcAft>
              <a:spcPct val="35000"/>
            </a:spcAft>
            <a:buNone/>
          </a:pPr>
          <a:r>
            <a:rPr lang="ja-JP" sz="2000" kern="1200"/>
            <a:t>インターネット</a:t>
          </a:r>
          <a:r>
            <a:rPr lang="ja-JP" altLang="en-US" sz="2000" kern="1200"/>
            <a:t>・</a:t>
          </a:r>
          <a:r>
            <a:rPr lang="ja-JP" sz="2000" kern="1200"/>
            <a:t>携帯電話の普及</a:t>
          </a:r>
          <a:r>
            <a:rPr lang="en-US" altLang="ja-JP" sz="2000" kern="1200"/>
            <a:t>→</a:t>
          </a:r>
          <a:r>
            <a:rPr lang="ja-JP" sz="2000" b="1" kern="1200"/>
            <a:t>新商品情報</a:t>
          </a:r>
          <a:r>
            <a:rPr lang="ja-JP" sz="2000" b="0" kern="1200"/>
            <a:t>が入手しやすく</a:t>
          </a:r>
          <a:r>
            <a:rPr lang="ja-JP" sz="2000" kern="1200"/>
            <a:t>なった</a:t>
          </a:r>
          <a:r>
            <a:rPr lang="ja-JP" sz="1800" kern="1200"/>
            <a:t>。</a:t>
          </a:r>
          <a:endParaRPr lang="en-US" sz="1800" kern="1200" dirty="0"/>
        </a:p>
      </dsp:txBody>
      <dsp:txXfrm>
        <a:off x="1391376" y="2655"/>
        <a:ext cx="9102796" cy="1241722"/>
      </dsp:txXfrm>
    </dsp:sp>
    <dsp:sp modelId="{F55F838B-976B-42EA-A789-8C916C92BE0C}">
      <dsp:nvSpPr>
        <dsp:cNvPr id="0" name=""/>
        <dsp:cNvSpPr/>
      </dsp:nvSpPr>
      <dsp:spPr>
        <a:xfrm>
          <a:off x="0" y="1542670"/>
          <a:ext cx="10515600" cy="1204094"/>
        </a:xfrm>
        <a:prstGeom prst="roundRect">
          <a:avLst>
            <a:gd name="adj" fmla="val 10000"/>
          </a:avLst>
        </a:prstGeom>
        <a:solidFill>
          <a:schemeClr val="accent5"/>
        </a:solidFill>
        <a:ln>
          <a:noFill/>
        </a:ln>
        <a:effectLst/>
      </dsp:spPr>
      <dsp:style>
        <a:lnRef idx="0">
          <a:scrgbClr r="0" g="0" b="0"/>
        </a:lnRef>
        <a:fillRef idx="1">
          <a:scrgbClr r="0" g="0" b="0"/>
        </a:fillRef>
        <a:effectRef idx="0">
          <a:scrgbClr r="0" g="0" b="0"/>
        </a:effectRef>
        <a:fontRef idx="minor"/>
      </dsp:style>
    </dsp:sp>
    <dsp:sp modelId="{5BD36AA6-A5DB-4579-BA37-D6CC2B78FCF1}">
      <dsp:nvSpPr>
        <dsp:cNvPr id="0" name=""/>
        <dsp:cNvSpPr/>
      </dsp:nvSpPr>
      <dsp:spPr>
        <a:xfrm>
          <a:off x="378358" y="1760881"/>
          <a:ext cx="662899" cy="662251"/>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6A38D374-1604-4B74-8C12-E2F4078DC1E8}">
      <dsp:nvSpPr>
        <dsp:cNvPr id="0" name=""/>
        <dsp:cNvSpPr/>
      </dsp:nvSpPr>
      <dsp:spPr>
        <a:xfrm>
          <a:off x="1391376" y="1554807"/>
          <a:ext cx="9102796" cy="124172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1416" tIns="131416" rIns="131416" bIns="131416" numCol="1" spcCol="1270" anchor="ctr" anchorCtr="0">
          <a:noAutofit/>
        </a:bodyPr>
        <a:lstStyle/>
        <a:p>
          <a:pPr marL="0" lvl="0" indent="0" algn="l" defTabSz="889000">
            <a:lnSpc>
              <a:spcPct val="100000"/>
            </a:lnSpc>
            <a:spcBef>
              <a:spcPct val="0"/>
            </a:spcBef>
            <a:spcAft>
              <a:spcPct val="35000"/>
            </a:spcAft>
            <a:buNone/>
          </a:pPr>
          <a:r>
            <a:rPr lang="en-US" sz="2000" kern="1200"/>
            <a:t>POS</a:t>
          </a:r>
          <a:r>
            <a:rPr lang="ja-JP" sz="2000" kern="1200"/>
            <a:t>システムの普及</a:t>
          </a:r>
          <a:r>
            <a:rPr lang="en-US" altLang="ja-JP" sz="2000" kern="1200"/>
            <a:t>→</a:t>
          </a:r>
          <a:r>
            <a:rPr lang="ja-JP" sz="2000" b="1" kern="1200"/>
            <a:t>死に筋</a:t>
          </a:r>
          <a:r>
            <a:rPr lang="ja-JP" sz="2000" kern="1200"/>
            <a:t>と判断された商品</a:t>
          </a:r>
          <a:r>
            <a:rPr lang="ja-JP" altLang="en-US" sz="2000" kern="1200"/>
            <a:t>を</a:t>
          </a:r>
          <a:r>
            <a:rPr lang="ja-JP" sz="2000" b="1" kern="1200"/>
            <a:t>すぐに撤去</a:t>
          </a:r>
          <a:r>
            <a:rPr lang="ja-JP" altLang="en-US" sz="2000" kern="1200"/>
            <a:t>する。</a:t>
          </a:r>
          <a:endParaRPr lang="en-US" sz="2000" kern="1200" dirty="0"/>
        </a:p>
      </dsp:txBody>
      <dsp:txXfrm>
        <a:off x="1391376" y="1554807"/>
        <a:ext cx="9102796" cy="1241722"/>
      </dsp:txXfrm>
    </dsp:sp>
    <dsp:sp modelId="{91ADE1CF-80D3-4802-B61C-172707CFCB25}">
      <dsp:nvSpPr>
        <dsp:cNvPr id="0" name=""/>
        <dsp:cNvSpPr/>
      </dsp:nvSpPr>
      <dsp:spPr>
        <a:xfrm>
          <a:off x="0" y="3106960"/>
          <a:ext cx="10515600" cy="1204094"/>
        </a:xfrm>
        <a:prstGeom prst="roundRect">
          <a:avLst>
            <a:gd name="adj" fmla="val 10000"/>
          </a:avLst>
        </a:prstGeom>
        <a:solidFill>
          <a:schemeClr val="dk2">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E2735CB2-69A1-4637-AF5F-B870C39C7769}">
      <dsp:nvSpPr>
        <dsp:cNvPr id="0" name=""/>
        <dsp:cNvSpPr/>
      </dsp:nvSpPr>
      <dsp:spPr>
        <a:xfrm>
          <a:off x="327332" y="3278298"/>
          <a:ext cx="662899" cy="662251"/>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5535E00A-58CB-4710-9911-D36E89633D21}">
      <dsp:nvSpPr>
        <dsp:cNvPr id="0" name=""/>
        <dsp:cNvSpPr/>
      </dsp:nvSpPr>
      <dsp:spPr>
        <a:xfrm>
          <a:off x="1392088" y="3106960"/>
          <a:ext cx="9080009" cy="124172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1416" tIns="131416" rIns="131416" bIns="131416" numCol="1" spcCol="1270" anchor="ctr" anchorCtr="0">
          <a:noAutofit/>
        </a:bodyPr>
        <a:lstStyle/>
        <a:p>
          <a:pPr marL="0" lvl="0" indent="0" algn="l" defTabSz="889000">
            <a:lnSpc>
              <a:spcPct val="100000"/>
            </a:lnSpc>
            <a:spcBef>
              <a:spcPct val="0"/>
            </a:spcBef>
            <a:spcAft>
              <a:spcPct val="35000"/>
            </a:spcAft>
            <a:buNone/>
          </a:pPr>
          <a:r>
            <a:rPr lang="en-US" sz="2000" kern="1200"/>
            <a:t>IT</a:t>
          </a:r>
          <a:r>
            <a:rPr lang="ja-JP" sz="2000" kern="1200"/>
            <a:t>活用</a:t>
          </a:r>
          <a:r>
            <a:rPr lang="en-US" altLang="ja-JP" sz="2000" kern="1200"/>
            <a:t>→</a:t>
          </a:r>
          <a:r>
            <a:rPr lang="ja-JP" altLang="en-US" sz="2000" kern="1200"/>
            <a:t>①</a:t>
          </a:r>
          <a:r>
            <a:rPr lang="ja-JP" sz="2000" kern="1200"/>
            <a:t>積極的に</a:t>
          </a:r>
          <a:r>
            <a:rPr lang="ja-JP" sz="2000" b="1" kern="1200"/>
            <a:t>商品の世代交代</a:t>
          </a:r>
          <a:r>
            <a:rPr lang="ja-JP" sz="2000" kern="1200"/>
            <a:t>を行う商品戦略が仕掛けやすくなった。</a:t>
          </a:r>
          <a:endParaRPr lang="en-US" altLang="ja-JP" sz="2000" kern="1200"/>
        </a:p>
        <a:p>
          <a:pPr marL="0" lvl="0" indent="0" algn="l" defTabSz="889000">
            <a:lnSpc>
              <a:spcPct val="100000"/>
            </a:lnSpc>
            <a:spcBef>
              <a:spcPct val="0"/>
            </a:spcBef>
            <a:spcAft>
              <a:spcPct val="35000"/>
            </a:spcAft>
            <a:buNone/>
          </a:pPr>
          <a:r>
            <a:rPr lang="ja-JP" altLang="en-US" sz="2000" kern="1200"/>
            <a:t>　　　　</a:t>
          </a:r>
          <a:r>
            <a:rPr lang="en-US" altLang="ja-JP" sz="2000" kern="1200"/>
            <a:t>②</a:t>
          </a:r>
          <a:r>
            <a:rPr lang="ja-JP" sz="2000" b="1" kern="1200"/>
            <a:t>勢いのある期間と販売数</a:t>
          </a:r>
          <a:r>
            <a:rPr lang="ja-JP" sz="2000" kern="1200"/>
            <a:t>が予測しやすくなった。</a:t>
          </a:r>
          <a:endParaRPr lang="en-US" sz="2000" kern="1200" dirty="0"/>
        </a:p>
      </dsp:txBody>
      <dsp:txXfrm>
        <a:off x="1392088" y="3106960"/>
        <a:ext cx="9080009" cy="1241722"/>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FE3307B-36F1-964D-B141-BFF73B9B8730}">
      <dsp:nvSpPr>
        <dsp:cNvPr id="0" name=""/>
        <dsp:cNvSpPr/>
      </dsp:nvSpPr>
      <dsp:spPr>
        <a:xfrm>
          <a:off x="1708292" y="268753"/>
          <a:ext cx="3655123" cy="3655123"/>
        </a:xfrm>
        <a:prstGeom prst="pie">
          <a:avLst>
            <a:gd name="adj1" fmla="val 16200000"/>
            <a:gd name="adj2" fmla="val 0"/>
          </a:avLst>
        </a:prstGeom>
        <a:solidFill>
          <a:schemeClr val="tx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1750" tIns="31750" rIns="31750" bIns="31750" numCol="1" spcCol="1270" anchor="ctr" anchorCtr="0">
          <a:noAutofit/>
        </a:bodyPr>
        <a:lstStyle/>
        <a:p>
          <a:pPr marL="0" lvl="0" indent="0" algn="ctr" defTabSz="1111250">
            <a:lnSpc>
              <a:spcPct val="90000"/>
            </a:lnSpc>
            <a:spcBef>
              <a:spcPct val="0"/>
            </a:spcBef>
            <a:spcAft>
              <a:spcPct val="35000"/>
            </a:spcAft>
            <a:buNone/>
          </a:pPr>
          <a:r>
            <a:rPr kumimoji="1" lang="en-US" altLang="ja-JP" sz="2500" kern="1200"/>
            <a:t>2.</a:t>
          </a:r>
          <a:r>
            <a:rPr kumimoji="1" lang="ja-JP" altLang="en-US" sz="2500" kern="1200"/>
            <a:t>適応性</a:t>
          </a:r>
        </a:p>
      </dsp:txBody>
      <dsp:txXfrm>
        <a:off x="3648553" y="1026320"/>
        <a:ext cx="1348914" cy="1000807"/>
      </dsp:txXfrm>
    </dsp:sp>
    <dsp:sp modelId="{FE78934C-BDC5-F54C-BCDD-910B63C14878}">
      <dsp:nvSpPr>
        <dsp:cNvPr id="0" name=""/>
        <dsp:cNvSpPr/>
      </dsp:nvSpPr>
      <dsp:spPr>
        <a:xfrm>
          <a:off x="1788522" y="429821"/>
          <a:ext cx="3494663" cy="3578402"/>
        </a:xfrm>
        <a:prstGeom prst="pie">
          <a:avLst>
            <a:gd name="adj1" fmla="val 0"/>
            <a:gd name="adj2" fmla="val 5400000"/>
          </a:avLst>
        </a:prstGeom>
        <a:solidFill>
          <a:schemeClr val="accent1">
            <a:lumMod val="75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1750" tIns="31750" rIns="31750" bIns="31750" numCol="1" spcCol="1270" anchor="ctr" anchorCtr="0">
          <a:noAutofit/>
        </a:bodyPr>
        <a:lstStyle/>
        <a:p>
          <a:pPr marL="0" lvl="0" indent="0" algn="ctr" defTabSz="1111250">
            <a:lnSpc>
              <a:spcPct val="90000"/>
            </a:lnSpc>
            <a:spcBef>
              <a:spcPct val="0"/>
            </a:spcBef>
            <a:spcAft>
              <a:spcPct val="35000"/>
            </a:spcAft>
            <a:buNone/>
          </a:pPr>
          <a:r>
            <a:rPr kumimoji="1" lang="en-US" altLang="ja-JP" sz="2500" kern="1200"/>
            <a:t>3.</a:t>
          </a:r>
          <a:r>
            <a:rPr kumimoji="1" lang="ja-JP" altLang="en-US" sz="2500" kern="1200"/>
            <a:t>革新性</a:t>
          </a:r>
        </a:p>
      </dsp:txBody>
      <dsp:txXfrm>
        <a:off x="3643605" y="2286756"/>
        <a:ext cx="1289697" cy="979800"/>
      </dsp:txXfrm>
    </dsp:sp>
    <dsp:sp modelId="{155635A6-93D1-0940-882D-2BD42C4F883D}">
      <dsp:nvSpPr>
        <dsp:cNvPr id="0" name=""/>
        <dsp:cNvSpPr/>
      </dsp:nvSpPr>
      <dsp:spPr>
        <a:xfrm>
          <a:off x="1585584" y="391460"/>
          <a:ext cx="3655123" cy="3655123"/>
        </a:xfrm>
        <a:prstGeom prst="pie">
          <a:avLst>
            <a:gd name="adj1" fmla="val 5400000"/>
            <a:gd name="adj2" fmla="val 10800000"/>
          </a:avLst>
        </a:prstGeom>
        <a:solidFill>
          <a:schemeClr val="tx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1750" tIns="31750" rIns="31750" bIns="31750" numCol="1" spcCol="1270" anchor="ctr" anchorCtr="0">
          <a:noAutofit/>
        </a:bodyPr>
        <a:lstStyle/>
        <a:p>
          <a:pPr marL="0" lvl="0" indent="0" algn="ctr" defTabSz="1111250">
            <a:lnSpc>
              <a:spcPct val="90000"/>
            </a:lnSpc>
            <a:spcBef>
              <a:spcPct val="0"/>
            </a:spcBef>
            <a:spcAft>
              <a:spcPct val="35000"/>
            </a:spcAft>
            <a:buNone/>
          </a:pPr>
          <a:r>
            <a:rPr kumimoji="1" lang="en-US" altLang="ja-JP" sz="2500" kern="1200"/>
            <a:t>4.</a:t>
          </a:r>
          <a:r>
            <a:rPr kumimoji="1" lang="ja-JP" altLang="en-US" sz="2500" kern="1200"/>
            <a:t>継続性</a:t>
          </a:r>
        </a:p>
      </dsp:txBody>
      <dsp:txXfrm>
        <a:off x="1951532" y="2288208"/>
        <a:ext cx="1348914" cy="1000807"/>
      </dsp:txXfrm>
    </dsp:sp>
    <dsp:sp modelId="{7D5A60B1-5DF4-484B-91C4-FC0C561C919E}">
      <dsp:nvSpPr>
        <dsp:cNvPr id="0" name=""/>
        <dsp:cNvSpPr/>
      </dsp:nvSpPr>
      <dsp:spPr>
        <a:xfrm>
          <a:off x="1585584" y="268753"/>
          <a:ext cx="3655123" cy="3655123"/>
        </a:xfrm>
        <a:prstGeom prst="pie">
          <a:avLst>
            <a:gd name="adj1" fmla="val 10800000"/>
            <a:gd name="adj2" fmla="val 16200000"/>
          </a:avLst>
        </a:prstGeom>
        <a:solidFill>
          <a:schemeClr val="accent1">
            <a:lumMod val="75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1750" tIns="31750" rIns="31750" bIns="31750" numCol="1" spcCol="1270" anchor="ctr" anchorCtr="0">
          <a:noAutofit/>
        </a:bodyPr>
        <a:lstStyle/>
        <a:p>
          <a:pPr marL="0" lvl="0" indent="0" algn="ctr" defTabSz="1111250">
            <a:lnSpc>
              <a:spcPct val="90000"/>
            </a:lnSpc>
            <a:spcBef>
              <a:spcPct val="0"/>
            </a:spcBef>
            <a:spcAft>
              <a:spcPct val="35000"/>
            </a:spcAft>
            <a:buNone/>
          </a:pPr>
          <a:r>
            <a:rPr kumimoji="1" lang="en-US" altLang="ja-JP" sz="2500" kern="1200"/>
            <a:t>1.</a:t>
          </a:r>
          <a:r>
            <a:rPr kumimoji="1" lang="ja-JP" altLang="en-US" sz="2500" kern="1200"/>
            <a:t>一貫性</a:t>
          </a:r>
        </a:p>
      </dsp:txBody>
      <dsp:txXfrm>
        <a:off x="1951532" y="1026320"/>
        <a:ext cx="1348914" cy="1000807"/>
      </dsp:txXfrm>
    </dsp:sp>
    <dsp:sp modelId="{AAB1E6A0-046B-5145-8714-88F380186830}">
      <dsp:nvSpPr>
        <dsp:cNvPr id="0" name=""/>
        <dsp:cNvSpPr/>
      </dsp:nvSpPr>
      <dsp:spPr>
        <a:xfrm>
          <a:off x="1482022" y="42483"/>
          <a:ext cx="4107662" cy="4107662"/>
        </a:xfrm>
        <a:prstGeom prst="circularArrow">
          <a:avLst>
            <a:gd name="adj1" fmla="val 5085"/>
            <a:gd name="adj2" fmla="val 327528"/>
            <a:gd name="adj3" fmla="val 21272472"/>
            <a:gd name="adj4" fmla="val 16200000"/>
            <a:gd name="adj5" fmla="val 5932"/>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C305BAF7-0308-1E49-9E86-5D1111BAEA5D}">
      <dsp:nvSpPr>
        <dsp:cNvPr id="0" name=""/>
        <dsp:cNvSpPr/>
      </dsp:nvSpPr>
      <dsp:spPr>
        <a:xfrm>
          <a:off x="1482812" y="165569"/>
          <a:ext cx="4107662" cy="4107662"/>
        </a:xfrm>
        <a:prstGeom prst="circularArrow">
          <a:avLst>
            <a:gd name="adj1" fmla="val 5085"/>
            <a:gd name="adj2" fmla="val 327528"/>
            <a:gd name="adj3" fmla="val 5072472"/>
            <a:gd name="adj4" fmla="val 0"/>
            <a:gd name="adj5" fmla="val 5932"/>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D21DF1E8-BC47-4D10-A063-2FA7AC3E74B0}">
      <dsp:nvSpPr>
        <dsp:cNvPr id="0" name=""/>
        <dsp:cNvSpPr/>
      </dsp:nvSpPr>
      <dsp:spPr>
        <a:xfrm>
          <a:off x="1359315" y="165191"/>
          <a:ext cx="4107662" cy="4107662"/>
        </a:xfrm>
        <a:prstGeom prst="circularArrow">
          <a:avLst>
            <a:gd name="adj1" fmla="val 5085"/>
            <a:gd name="adj2" fmla="val 327528"/>
            <a:gd name="adj3" fmla="val 10472472"/>
            <a:gd name="adj4" fmla="val 5400000"/>
            <a:gd name="adj5" fmla="val 5932"/>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F1816593-C350-4F65-B738-4C490D903953}">
      <dsp:nvSpPr>
        <dsp:cNvPr id="0" name=""/>
        <dsp:cNvSpPr/>
      </dsp:nvSpPr>
      <dsp:spPr>
        <a:xfrm>
          <a:off x="1359315" y="42483"/>
          <a:ext cx="4107662" cy="4107662"/>
        </a:xfrm>
        <a:prstGeom prst="circularArrow">
          <a:avLst>
            <a:gd name="adj1" fmla="val 5085"/>
            <a:gd name="adj2" fmla="val 327528"/>
            <a:gd name="adj3" fmla="val 15872472"/>
            <a:gd name="adj4" fmla="val 10800000"/>
            <a:gd name="adj5" fmla="val 5932"/>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FE3307B-36F1-964D-B141-BFF73B9B8730}">
      <dsp:nvSpPr>
        <dsp:cNvPr id="0" name=""/>
        <dsp:cNvSpPr/>
      </dsp:nvSpPr>
      <dsp:spPr>
        <a:xfrm>
          <a:off x="1626037" y="232869"/>
          <a:ext cx="3197732" cy="3197732"/>
        </a:xfrm>
        <a:prstGeom prst="pie">
          <a:avLst>
            <a:gd name="adj1" fmla="val 16200000"/>
            <a:gd name="adj2" fmla="val 0"/>
          </a:avLst>
        </a:prstGeom>
        <a:solidFill>
          <a:schemeClr val="tx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7940" tIns="27940" rIns="27940" bIns="27940" numCol="1" spcCol="1270" anchor="ctr" anchorCtr="0">
          <a:noAutofit/>
        </a:bodyPr>
        <a:lstStyle/>
        <a:p>
          <a:pPr marL="0" lvl="0" indent="0" algn="ctr" defTabSz="977900">
            <a:lnSpc>
              <a:spcPct val="90000"/>
            </a:lnSpc>
            <a:spcBef>
              <a:spcPct val="0"/>
            </a:spcBef>
            <a:spcAft>
              <a:spcPct val="35000"/>
            </a:spcAft>
            <a:buNone/>
          </a:pPr>
          <a:r>
            <a:rPr kumimoji="1" lang="en-US" altLang="ja-JP" sz="2200" b="1" i="0" u="sng" kern="1200"/>
            <a:t>2.</a:t>
          </a:r>
          <a:r>
            <a:rPr kumimoji="1" lang="ja-JP" altLang="en-US" sz="2200" b="1" i="0" u="sng" kern="1200"/>
            <a:t>適応性</a:t>
          </a:r>
        </a:p>
      </dsp:txBody>
      <dsp:txXfrm>
        <a:off x="3323499" y="895637"/>
        <a:ext cx="1180115" cy="875569"/>
      </dsp:txXfrm>
    </dsp:sp>
    <dsp:sp modelId="{FE78934C-BDC5-F54C-BCDD-910B63C14878}">
      <dsp:nvSpPr>
        <dsp:cNvPr id="0" name=""/>
        <dsp:cNvSpPr/>
      </dsp:nvSpPr>
      <dsp:spPr>
        <a:xfrm>
          <a:off x="1696227" y="373782"/>
          <a:ext cx="3057351" cy="3130611"/>
        </a:xfrm>
        <a:prstGeom prst="pie">
          <a:avLst>
            <a:gd name="adj1" fmla="val 0"/>
            <a:gd name="adj2" fmla="val 5400000"/>
          </a:avLst>
        </a:prstGeom>
        <a:solidFill>
          <a:schemeClr val="accent1">
            <a:lumMod val="75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7940" tIns="27940" rIns="27940" bIns="27940" numCol="1" spcCol="1270" anchor="ctr" anchorCtr="0">
          <a:noAutofit/>
        </a:bodyPr>
        <a:lstStyle/>
        <a:p>
          <a:pPr marL="0" lvl="0" indent="0" algn="ctr" defTabSz="977900">
            <a:lnSpc>
              <a:spcPct val="90000"/>
            </a:lnSpc>
            <a:spcBef>
              <a:spcPct val="0"/>
            </a:spcBef>
            <a:spcAft>
              <a:spcPct val="35000"/>
            </a:spcAft>
            <a:buNone/>
          </a:pPr>
          <a:r>
            <a:rPr kumimoji="1" lang="en-US" altLang="ja-JP" sz="2200" kern="1200"/>
            <a:t>3.</a:t>
          </a:r>
          <a:r>
            <a:rPr kumimoji="1" lang="ja-JP" altLang="en-US" sz="2200" kern="1200"/>
            <a:t>革新性</a:t>
          </a:r>
        </a:p>
      </dsp:txBody>
      <dsp:txXfrm>
        <a:off x="3319171" y="1998346"/>
        <a:ext cx="1128308" cy="857191"/>
      </dsp:txXfrm>
    </dsp:sp>
    <dsp:sp modelId="{155635A6-93D1-0940-882D-2BD42C4F883D}">
      <dsp:nvSpPr>
        <dsp:cNvPr id="0" name=""/>
        <dsp:cNvSpPr/>
      </dsp:nvSpPr>
      <dsp:spPr>
        <a:xfrm>
          <a:off x="1518684" y="340222"/>
          <a:ext cx="3197732" cy="3197732"/>
        </a:xfrm>
        <a:prstGeom prst="pie">
          <a:avLst>
            <a:gd name="adj1" fmla="val 5400000"/>
            <a:gd name="adj2" fmla="val 10800000"/>
          </a:avLst>
        </a:prstGeom>
        <a:solidFill>
          <a:schemeClr val="tx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7940" tIns="27940" rIns="27940" bIns="27940" numCol="1" spcCol="1270" anchor="ctr" anchorCtr="0">
          <a:noAutofit/>
        </a:bodyPr>
        <a:lstStyle/>
        <a:p>
          <a:pPr marL="0" lvl="0" indent="0" algn="ctr" defTabSz="977900">
            <a:lnSpc>
              <a:spcPct val="90000"/>
            </a:lnSpc>
            <a:spcBef>
              <a:spcPct val="0"/>
            </a:spcBef>
            <a:spcAft>
              <a:spcPct val="35000"/>
            </a:spcAft>
            <a:buNone/>
          </a:pPr>
          <a:r>
            <a:rPr kumimoji="1" lang="en-US" altLang="ja-JP" sz="2200" kern="1200"/>
            <a:t>4.</a:t>
          </a:r>
          <a:r>
            <a:rPr kumimoji="1" lang="ja-JP" altLang="en-US" sz="2200" kern="1200"/>
            <a:t>継続性</a:t>
          </a:r>
        </a:p>
      </dsp:txBody>
      <dsp:txXfrm>
        <a:off x="1838838" y="1999616"/>
        <a:ext cx="1180115" cy="875569"/>
      </dsp:txXfrm>
    </dsp:sp>
    <dsp:sp modelId="{7D5A60B1-5DF4-484B-91C4-FC0C561C919E}">
      <dsp:nvSpPr>
        <dsp:cNvPr id="0" name=""/>
        <dsp:cNvSpPr/>
      </dsp:nvSpPr>
      <dsp:spPr>
        <a:xfrm>
          <a:off x="1518684" y="232869"/>
          <a:ext cx="3197732" cy="3197732"/>
        </a:xfrm>
        <a:prstGeom prst="pie">
          <a:avLst>
            <a:gd name="adj1" fmla="val 10800000"/>
            <a:gd name="adj2" fmla="val 16200000"/>
          </a:avLst>
        </a:prstGeom>
        <a:solidFill>
          <a:schemeClr val="accent1">
            <a:lumMod val="75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7940" tIns="27940" rIns="27940" bIns="27940" numCol="1" spcCol="1270" anchor="ctr" anchorCtr="0">
          <a:noAutofit/>
        </a:bodyPr>
        <a:lstStyle/>
        <a:p>
          <a:pPr marL="0" lvl="0" indent="0" algn="ctr" defTabSz="977900">
            <a:lnSpc>
              <a:spcPct val="90000"/>
            </a:lnSpc>
            <a:spcBef>
              <a:spcPct val="0"/>
            </a:spcBef>
            <a:spcAft>
              <a:spcPct val="35000"/>
            </a:spcAft>
            <a:buNone/>
          </a:pPr>
          <a:r>
            <a:rPr kumimoji="1" lang="en-US" altLang="ja-JP" sz="2200" b="1" u="sng" kern="1200" dirty="0"/>
            <a:t>1.</a:t>
          </a:r>
          <a:r>
            <a:rPr kumimoji="1" lang="ja-JP" altLang="en-US" sz="2200" b="1" u="sng" kern="1200" dirty="0"/>
            <a:t>一貫性</a:t>
          </a:r>
        </a:p>
      </dsp:txBody>
      <dsp:txXfrm>
        <a:off x="1838838" y="895637"/>
        <a:ext cx="1180115" cy="875569"/>
      </dsp:txXfrm>
    </dsp:sp>
    <dsp:sp modelId="{AAB1E6A0-046B-5145-8714-88F380186830}">
      <dsp:nvSpPr>
        <dsp:cNvPr id="0" name=""/>
        <dsp:cNvSpPr/>
      </dsp:nvSpPr>
      <dsp:spPr>
        <a:xfrm>
          <a:off x="1428082" y="34914"/>
          <a:ext cx="3593641" cy="3593641"/>
        </a:xfrm>
        <a:prstGeom prst="circularArrow">
          <a:avLst>
            <a:gd name="adj1" fmla="val 5085"/>
            <a:gd name="adj2" fmla="val 327528"/>
            <a:gd name="adj3" fmla="val 21272472"/>
            <a:gd name="adj4" fmla="val 16200000"/>
            <a:gd name="adj5" fmla="val 5932"/>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C305BAF7-0308-1E49-9E86-5D1111BAEA5D}">
      <dsp:nvSpPr>
        <dsp:cNvPr id="0" name=""/>
        <dsp:cNvSpPr/>
      </dsp:nvSpPr>
      <dsp:spPr>
        <a:xfrm>
          <a:off x="1428872" y="142645"/>
          <a:ext cx="3593641" cy="3593641"/>
        </a:xfrm>
        <a:prstGeom prst="circularArrow">
          <a:avLst>
            <a:gd name="adj1" fmla="val 5085"/>
            <a:gd name="adj2" fmla="val 327528"/>
            <a:gd name="adj3" fmla="val 5072472"/>
            <a:gd name="adj4" fmla="val 0"/>
            <a:gd name="adj5" fmla="val 5932"/>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D21DF1E8-BC47-4D10-A063-2FA7AC3E74B0}">
      <dsp:nvSpPr>
        <dsp:cNvPr id="0" name=""/>
        <dsp:cNvSpPr/>
      </dsp:nvSpPr>
      <dsp:spPr>
        <a:xfrm>
          <a:off x="1320729" y="142267"/>
          <a:ext cx="3593641" cy="3593641"/>
        </a:xfrm>
        <a:prstGeom prst="circularArrow">
          <a:avLst>
            <a:gd name="adj1" fmla="val 5085"/>
            <a:gd name="adj2" fmla="val 327528"/>
            <a:gd name="adj3" fmla="val 10472472"/>
            <a:gd name="adj4" fmla="val 5400000"/>
            <a:gd name="adj5" fmla="val 5932"/>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F1816593-C350-4F65-B738-4C490D903953}">
      <dsp:nvSpPr>
        <dsp:cNvPr id="0" name=""/>
        <dsp:cNvSpPr/>
      </dsp:nvSpPr>
      <dsp:spPr>
        <a:xfrm>
          <a:off x="1320729" y="34914"/>
          <a:ext cx="3593641" cy="3593641"/>
        </a:xfrm>
        <a:prstGeom prst="circularArrow">
          <a:avLst>
            <a:gd name="adj1" fmla="val 5085"/>
            <a:gd name="adj2" fmla="val 327528"/>
            <a:gd name="adj3" fmla="val 15872472"/>
            <a:gd name="adj4" fmla="val 10800000"/>
            <a:gd name="adj5" fmla="val 5932"/>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Tree>
</dsp:drawing>
</file>

<file path=ppt/diagrams/layout1.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layout2.xml><?xml version="1.0" encoding="utf-8"?>
<dgm:layoutDef xmlns:dgm="http://schemas.openxmlformats.org/drawingml/2006/diagram" xmlns:a="http://schemas.openxmlformats.org/drawingml/2006/main" uniqueId="urn:microsoft.com/office/officeart/2005/8/layout/process4">
  <dgm:title val=""/>
  <dgm:desc val=""/>
  <dgm:catLst>
    <dgm:cat type="process" pri="16000"/>
    <dgm:cat type="list" pri="20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alg type="lin">
      <dgm:param type="linDir" val="fromB"/>
    </dgm:alg>
    <dgm:shape xmlns:r="http://schemas.openxmlformats.org/officeDocument/2006/relationships" r:blip="">
      <dgm:adjLst/>
    </dgm:shape>
    <dgm:presOf/>
    <dgm:constrLst>
      <dgm:constr type="h" for="ch" forName="boxAndChildren" refType="h"/>
      <dgm:constr type="h" for="ch" forName="arrowAndChildren" refType="h" refFor="ch" refForName="boxAndChildren" op="equ" fact="1.538"/>
      <dgm:constr type="w" for="ch" forName="arrowAndChildren" refType="w"/>
      <dgm:constr type="w" for="ch" forName="boxAndChildren" refType="w"/>
      <dgm:constr type="h" for="ch" forName="sp" refType="h" fact="-0.015"/>
      <dgm:constr type="primFontSz" for="des" forName="parentTextBox" val="65"/>
      <dgm:constr type="primFontSz" for="des" forName="parentTextArrow" refType="primFontSz" refFor="des" refForName="parentTextBox" op="equ"/>
      <dgm:constr type="primFontSz" for="des" forName="childTextArrow" val="65"/>
      <dgm:constr type="primFontSz" for="des" forName="childTextBox" refType="primFontSz" refFor="des" refForName="childTextArrow" op="equ"/>
    </dgm:constrLst>
    <dgm:ruleLst/>
    <dgm:forEach name="Name1" axis="ch" ptType="node" st="-1" step="-1">
      <dgm:choose name="Name2">
        <dgm:if name="Name3" axis="self" ptType="node" func="revPos" op="equ" val="1">
          <dgm:layoutNode name="boxAndChildren">
            <dgm:alg type="composite"/>
            <dgm:shape xmlns:r="http://schemas.openxmlformats.org/officeDocument/2006/relationships" r:blip="">
              <dgm:adjLst/>
            </dgm:shape>
            <dgm:presOf/>
            <dgm:choose name="Name4">
              <dgm:if name="Name5" axis="ch" ptType="node" func="cnt" op="gte" val="1">
                <dgm:constrLst>
                  <dgm:constr type="w" for="ch" forName="parentTextBox" refType="w"/>
                  <dgm:constr type="h" for="ch" forName="parentTextBox" refType="h" fact="0.54"/>
                  <dgm:constr type="t" for="ch" forName="parentTextBox"/>
                  <dgm:constr type="w" for="ch" forName="entireBox" refType="w"/>
                  <dgm:constr type="h" for="ch" forName="entireBox" refType="h"/>
                  <dgm:constr type="w" for="ch" forName="descendantBox" refType="w"/>
                  <dgm:constr type="b" for="ch" forName="descendantBox" refType="h" fact="0.98"/>
                  <dgm:constr type="h" for="ch" forName="descendantBox" refType="h" fact="0.46"/>
                </dgm:constrLst>
              </dgm:if>
              <dgm:else name="Name6">
                <dgm:constrLst>
                  <dgm:constr type="w" for="ch" forName="parentTextBox" refType="w"/>
                  <dgm:constr type="h" for="ch" forName="parentTextBox" refType="h"/>
                </dgm:constrLst>
              </dgm:else>
            </dgm:choose>
            <dgm:ruleLst/>
            <dgm:layoutNode name="parentTextBox">
              <dgm:alg type="tx"/>
              <dgm:choose name="Name7">
                <dgm:if name="Name8" axis="ch" ptType="node" func="cnt" op="gte" val="1">
                  <dgm:shape xmlns:r="http://schemas.openxmlformats.org/officeDocument/2006/relationships" type="rect" r:blip="" zOrderOff="1" hideGeom="1">
                    <dgm:adjLst/>
                  </dgm:shape>
                </dgm:if>
                <dgm:else name="Name9">
                  <dgm:shape xmlns:r="http://schemas.openxmlformats.org/officeDocument/2006/relationships" type="rect" r:blip="">
                    <dgm:adjLst/>
                  </dgm:shape>
                </dgm:else>
              </dgm:choose>
              <dgm:presOf axis="self"/>
              <dgm:constrLst/>
              <dgm:ruleLst>
                <dgm:rule type="primFontSz" val="5" fact="NaN" max="NaN"/>
              </dgm:ruleLst>
            </dgm:layoutNode>
            <dgm:choose name="Name10">
              <dgm:if name="Name11" axis="ch" ptType="node" func="cnt" op="gte" val="1">
                <dgm:layoutNode name="entireBox">
                  <dgm:alg type="sp"/>
                  <dgm:shape xmlns:r="http://schemas.openxmlformats.org/officeDocument/2006/relationships" type="rect" r:blip="">
                    <dgm:adjLst/>
                  </dgm:shape>
                  <dgm:presOf axis="self"/>
                  <dgm:constrLst/>
                  <dgm:ruleLst/>
                </dgm:layoutNode>
                <dgm:layoutNode name="descendantBox" styleLbl="fgAccFollowNode1">
                  <dgm:choose name="Name12">
                    <dgm:if name="Name13" func="var" arg="dir" op="equ" val="norm">
                      <dgm:alg type="lin"/>
                    </dgm:if>
                    <dgm:else name="Name14">
                      <dgm:alg type="lin">
                        <dgm:param type="linDir" val="fromR"/>
                      </dgm:alg>
                    </dgm:else>
                  </dgm:choose>
                  <dgm:shape xmlns:r="http://schemas.openxmlformats.org/officeDocument/2006/relationships" r:blip="">
                    <dgm:adjLst/>
                  </dgm:shape>
                  <dgm:presOf/>
                  <dgm:constrLst>
                    <dgm:constr type="w" for="ch" forName="childTextBox" refType="w"/>
                    <dgm:constr type="h" for="ch" forName="childTextBox" refType="h"/>
                  </dgm:constrLst>
                  <dgm:ruleLst/>
                  <dgm:forEach name="Name15" axis="ch" ptType="node">
                    <dgm:layoutNode name="childTextBox"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16"/>
            </dgm:choose>
          </dgm:layoutNode>
        </dgm:if>
        <dgm:else name="Name17">
          <dgm:layoutNode name="arrowAndChildren">
            <dgm:alg type="composite"/>
            <dgm:shape xmlns:r="http://schemas.openxmlformats.org/officeDocument/2006/relationships" r:blip="">
              <dgm:adjLst/>
            </dgm:shape>
            <dgm:presOf/>
            <dgm:choose name="Name18">
              <dgm:if name="Name19" axis="ch" ptType="node" func="cnt" op="gte" val="1">
                <dgm:constrLst>
                  <dgm:constr type="w" for="ch" forName="parentTextArrow" refType="w"/>
                  <dgm:constr type="t" for="ch" forName="parentTextArrow"/>
                  <dgm:constr type="h" for="ch" forName="parentTextArrow" refType="h" fact="0.351"/>
                  <dgm:constr type="w" for="ch" forName="arrow" refType="w"/>
                  <dgm:constr type="h" for="ch" forName="arrow" refType="h"/>
                  <dgm:constr type="w" for="ch" forName="descendantArrow" refType="w"/>
                  <dgm:constr type="b" for="ch" forName="descendantArrow" refType="h" fact="0.65"/>
                  <dgm:constr type="h" for="ch" forName="descendantArrow" refType="h" fact="0.299"/>
                </dgm:constrLst>
              </dgm:if>
              <dgm:else name="Name20">
                <dgm:constrLst>
                  <dgm:constr type="w" for="ch" forName="parentTextArrow" refType="w"/>
                  <dgm:constr type="h" for="ch" forName="parentTextArrow" refType="h"/>
                </dgm:constrLst>
              </dgm:else>
            </dgm:choose>
            <dgm:ruleLst/>
            <dgm:layoutNode name="parentTextArrow">
              <dgm:alg type="tx"/>
              <dgm:choose name="Name21">
                <dgm:if name="Name22" axis="ch" ptType="node" func="cnt" op="gte" val="1">
                  <dgm:shape xmlns:r="http://schemas.openxmlformats.org/officeDocument/2006/relationships" type="rect" r:blip="" zOrderOff="1" hideGeom="1">
                    <dgm:adjLst/>
                  </dgm:shape>
                </dgm:if>
                <dgm:else name="Name23">
                  <dgm:shape xmlns:r="http://schemas.openxmlformats.org/officeDocument/2006/relationships" rot="180" type="upArrowCallout" r:blip="">
                    <dgm:adjLst/>
                  </dgm:shape>
                </dgm:else>
              </dgm:choose>
              <dgm:presOf axis="self"/>
              <dgm:constrLst/>
              <dgm:ruleLst>
                <dgm:rule type="primFontSz" val="5" fact="NaN" max="NaN"/>
              </dgm:ruleLst>
            </dgm:layoutNode>
            <dgm:choose name="Name24">
              <dgm:if name="Name25" axis="ch" ptType="node" func="cnt" op="gte" val="1">
                <dgm:layoutNode name="arrow">
                  <dgm:alg type="sp"/>
                  <dgm:shape xmlns:r="http://schemas.openxmlformats.org/officeDocument/2006/relationships" rot="180" type="upArrowCallout" r:blip="">
                    <dgm:adjLst/>
                  </dgm:shape>
                  <dgm:presOf axis="self"/>
                  <dgm:constrLst/>
                  <dgm:ruleLst/>
                </dgm:layoutNode>
                <dgm:layoutNode name="descendantArrow">
                  <dgm:choose name="Name26">
                    <dgm:if name="Name27" func="var" arg="dir" op="equ" val="norm">
                      <dgm:alg type="lin"/>
                    </dgm:if>
                    <dgm:else name="Name28">
                      <dgm:alg type="lin">
                        <dgm:param type="linDir" val="fromR"/>
                      </dgm:alg>
                    </dgm:else>
                  </dgm:choose>
                  <dgm:shape xmlns:r="http://schemas.openxmlformats.org/officeDocument/2006/relationships" r:blip="">
                    <dgm:adjLst/>
                  </dgm:shape>
                  <dgm:presOf/>
                  <dgm:constrLst>
                    <dgm:constr type="w" for="ch" forName="childTextArrow" refType="w"/>
                    <dgm:constr type="h" for="ch" forName="childTextArrow" refType="h"/>
                  </dgm:constrLst>
                  <dgm:ruleLst/>
                  <dgm:forEach name="Name29" axis="ch" ptType="node">
                    <dgm:layoutNode name="childTextArrow"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30"/>
            </dgm:choose>
          </dgm:layoutNode>
        </dgm:else>
      </dgm:choose>
      <dgm:forEach name="Name31" axis="precedSib" ptType="sibTrans" st="-1" cnt="1">
        <dgm:layoutNode name="sp">
          <dgm:alg type="sp"/>
          <dgm:shape xmlns:r="http://schemas.openxmlformats.org/officeDocument/2006/relationships" r:blip="">
            <dgm:adjLst/>
          </dgm:shape>
          <dgm:presOf axis="sel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layout4.xml><?xml version="1.0" encoding="utf-8"?>
<dgm:layoutDef xmlns:dgm="http://schemas.openxmlformats.org/drawingml/2006/diagram" xmlns:a="http://schemas.openxmlformats.org/drawingml/2006/main" uniqueId="urn:microsoft.com/office/officeart/2005/8/layout/cycle8">
  <dgm:title val=""/>
  <dgm:desc val=""/>
  <dgm:catLst>
    <dgm:cat type="cycle" pri="7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 modelId="5"/>
      </dgm:ptLst>
      <dgm:cxnLst>
        <dgm:cxn modelId="7" srcId="0" destId="1" srcOrd="0" destOrd="0"/>
        <dgm:cxn modelId="8" srcId="0" destId="2" srcOrd="1" destOrd="0"/>
        <dgm:cxn modelId="9" srcId="0" destId="3" srcOrd="2" destOrd="0"/>
        <dgm:cxn modelId="10" srcId="0" destId="4" srcOrd="3" destOrd="0"/>
        <dgm:cxn modelId="11" srcId="0" destId="5" srcOrd="4" destOrd="0"/>
      </dgm:cxnLst>
      <dgm:bg/>
      <dgm:whole/>
    </dgm:dataModel>
  </dgm:clrData>
  <dgm:layoutNode name="compositeShape">
    <dgm:varLst>
      <dgm:chMax val="7"/>
      <dgm:dir/>
      <dgm:resizeHandles val="exact"/>
    </dgm:varLst>
    <dgm:alg type="composite">
      <dgm:param type="horzAlign" val="ctr"/>
      <dgm:param type="vertAlign" val="mid"/>
      <dgm:param type="ar" val="1"/>
    </dgm:alg>
    <dgm:shape xmlns:r="http://schemas.openxmlformats.org/officeDocument/2006/relationships" r:blip="">
      <dgm:adjLst/>
    </dgm:shape>
    <dgm:presOf/>
    <dgm:choose name="Name0">
      <dgm:if name="Name1" axis="ch" ptType="node" func="cnt" op="equ" val="1">
        <dgm:constrLst>
          <dgm:constr type="l" for="ch" forName="wedge1" refType="w" fact="0.08"/>
          <dgm:constr type="t" for="ch" forName="wedge1" refType="w" fact="0.08"/>
          <dgm:constr type="w" for="ch" forName="wedge1" refType="w" fact="0.84"/>
          <dgm:constr type="h" for="ch" forName="wedge1" refType="h" fact="0.84"/>
          <dgm:constr type="l" for="ch" forName="dummy1a" refType="w" fact="0.5"/>
          <dgm:constr type="t" for="ch" forName="dummy1a" refType="h" fact="0.08"/>
          <dgm:constr type="l" for="ch" forName="dummy1b" refType="w" fact="0.5"/>
          <dgm:constr type="t" for="ch" forName="dummy1b" refType="h" fact="0.08"/>
          <dgm:constr type="l" for="ch" forName="wedge1Tx" refType="w" fact="0.22"/>
          <dgm:constr type="t" for="ch" forName="wedge1Tx" refType="h" fact="0.22"/>
          <dgm:constr type="w" for="ch" forName="wedge1Tx" refType="w" fact="0.56"/>
          <dgm:constr type="h" for="ch" forName="wedge1Tx" refType="h" fact="0.56"/>
          <dgm:constr type="h" for="ch" forName="arrowWedge1single" refType="w" fact="0.08"/>
          <dgm:constr type="diam" for="ch" forName="arrowWedge1single" refType="w" fact="0.84"/>
          <dgm:constr type="l" for="ch" forName="arrowWedge1single" refType="w" fact="0.5"/>
          <dgm:constr type="t" for="ch" forName="arrowWedge1single" refType="w" fact="0.5"/>
          <dgm:constr type="primFontSz" for="ch" ptType="node" op="equ"/>
        </dgm:constrLst>
      </dgm:if>
      <dgm:if name="Name2" axis="ch" ptType="node" func="cnt" op="equ" val="2">
        <dgm:constrLst>
          <dgm:constr type="l" for="ch" forName="wedge1" refType="w" fact="0.1"/>
          <dgm:constr type="t" for="ch" forName="wedge1" refType="w" fact="0.08"/>
          <dgm:constr type="w" for="ch" forName="wedge1" refType="w" fact="0.84"/>
          <dgm:constr type="h" for="ch" forName="wedge1" refType="h" fact="0.84"/>
          <dgm:constr type="l" for="ch" forName="dummy1a" refType="w" fact="0.52"/>
          <dgm:constr type="t" for="ch" forName="dummy1a" refType="h" fact="0.08"/>
          <dgm:constr type="l" for="ch" forName="dummy1b" refType="w" fact="0.52"/>
          <dgm:constr type="t" for="ch" forName="dummy1b" refType="h" fact="0.92"/>
          <dgm:constr type="l" for="ch" forName="wedge1Tx" refType="w" fact="0.559"/>
          <dgm:constr type="t" for="ch" forName="wedge1Tx" refType="h" fact="0.3"/>
          <dgm:constr type="w" for="ch" forName="wedge1Tx" refType="w" fact="0.3"/>
          <dgm:constr type="h" for="ch" forName="wedge1Tx" refType="h" fact="0.4"/>
          <dgm:constr type="l" for="ch" forName="wedge2" refType="w" fact="0.06"/>
          <dgm:constr type="t" for="ch" forName="wedge2" refType="w" fact="0.08"/>
          <dgm:constr type="w" for="ch" forName="wedge2" refType="w" fact="0.84"/>
          <dgm:constr type="h" for="ch" forName="wedge2" refType="h" fact="0.84"/>
          <dgm:constr type="l" for="ch" forName="dummy2a" refType="w" fact="0.48"/>
          <dgm:constr type="t" for="ch" forName="dummy2a" refType="h" fact="0.92"/>
          <dgm:constr type="l" for="ch" forName="dummy2b" refType="w" fact="0.48"/>
          <dgm:constr type="t" for="ch" forName="dummy2b" refType="h" fact="0.08"/>
          <dgm:constr type="r" for="ch" forName="wedge2Tx" refType="w" fact="0.441"/>
          <dgm:constr type="t" for="ch" forName="wedge2Tx" refType="h" fact="0.3"/>
          <dgm:constr type="w" for="ch" forName="wedge2Tx" refType="w" fact="0.3"/>
          <dgm:constr type="h" for="ch" forName="wedge2Tx" refType="h" fact="0.4"/>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primFontSz" for="ch" ptType="node" op="equ"/>
        </dgm:constrLst>
      </dgm:if>
      <dgm:if name="Name3" axis="ch" ptType="node" func="cnt" op="equ" val="3">
        <dgm:constrLst>
          <dgm:constr type="l" for="ch" forName="wedge1" refType="w" fact="0.0973"/>
          <dgm:constr type="t" for="ch" forName="wedge1" refType="w" fact="0.07"/>
          <dgm:constr type="w" for="ch" forName="wedge1" refType="w" fact="0.84"/>
          <dgm:constr type="h" for="ch" forName="wedge1" refType="h" fact="0.84"/>
          <dgm:constr type="l" for="ch" forName="dummy1a" refType="w" fact="0.5173"/>
          <dgm:constr type="t" for="ch" forName="dummy1a" refType="h" fact="0.07"/>
          <dgm:constr type="l" for="ch" forName="dummy1b" refType="w" fact="0.8811"/>
          <dgm:constr type="t" for="ch" forName="dummy1b" refType="h" fact="0.7"/>
          <dgm:constr type="l" for="ch" forName="wedge1Tx" refType="w" fact="0.54"/>
          <dgm:constr type="t" for="ch" forName="wedge1Tx" refType="h" fact="0.248"/>
          <dgm:constr type="w" for="ch" forName="wedge1Tx" refType="w" fact="0.3"/>
          <dgm:constr type="h" for="ch" forName="wedge1Tx" refType="h" fact="0.25"/>
          <dgm:constr type="l" for="ch" forName="wedge2" refType="w" fact="0.08"/>
          <dgm:constr type="t" for="ch" forName="wedge2" refType="w" fact="0.1"/>
          <dgm:constr type="w" for="ch" forName="wedge2" refType="w" fact="0.84"/>
          <dgm:constr type="h" for="ch" forName="wedge2" refType="h" fact="0.84"/>
          <dgm:constr type="l" for="ch" forName="dummy2a" refType="w" fact="0.8637"/>
          <dgm:constr type="t" for="ch" forName="dummy2a" refType="h" fact="0.73"/>
          <dgm:constr type="l" for="ch" forName="dummy2b" refType="w" fact="0.1363"/>
          <dgm:constr type="t" for="ch" forName="dummy2b" refType="h" fact="0.73"/>
          <dgm:constr type="l" for="ch" forName="wedge2Tx" refType="w" fact="0.28"/>
          <dgm:constr type="t" for="ch" forName="wedge2Tx" refType="h" fact="0.645"/>
          <dgm:constr type="w" for="ch" forName="wedge2Tx" refType="w" fact="0.45"/>
          <dgm:constr type="h" for="ch" forName="wedge2Tx" refType="h" fact="0.22"/>
          <dgm:constr type="l" for="ch" forName="wedge3" refType="w" fact="0.0627"/>
          <dgm:constr type="t" for="ch" forName="wedge3" refType="w" fact="0.07"/>
          <dgm:constr type="w" for="ch" forName="wedge3" refType="w" fact="0.84"/>
          <dgm:constr type="h" for="ch" forName="wedge3" refType="h" fact="0.84"/>
          <dgm:constr type="l" for="ch" forName="dummy3a" refType="w" fact="0.1189"/>
          <dgm:constr type="t" for="ch" forName="dummy3a" refType="h" fact="0.7"/>
          <dgm:constr type="l" for="ch" forName="dummy3b" refType="w" fact="0.4827"/>
          <dgm:constr type="t" for="ch" forName="dummy3b" refType="h" fact="0.07"/>
          <dgm:constr type="r" for="ch" forName="wedge3Tx" refType="w" fact="0.46"/>
          <dgm:constr type="t" for="ch" forName="wedge3Tx" refType="h" fact="0.248"/>
          <dgm:constr type="w" for="ch" forName="wedge3Tx" refType="w" fact="0.3"/>
          <dgm:constr type="h" for="ch" forName="wedge3Tx" refType="h" fact="0.25"/>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primFontSz" for="ch" ptType="node" op="equ"/>
        </dgm:constrLst>
      </dgm:if>
      <dgm:if name="Name4" axis="ch" ptType="node" func="cnt" op="equ" val="4">
        <dgm:constrLst>
          <dgm:constr type="l" for="ch" forName="wedge1" refType="w" fact="0.0941"/>
          <dgm:constr type="t" for="ch" forName="wedge1" refType="w" fact="0.0659"/>
          <dgm:constr type="w" for="ch" forName="wedge1" refType="w" fact="0.84"/>
          <dgm:constr type="h" for="ch" forName="wedge1" refType="h" fact="0.84"/>
          <dgm:constr type="l" for="ch" forName="dummy1a" refType="w" fact="0.5141"/>
          <dgm:constr type="t" for="ch" forName="dummy1a" refType="h" fact="0.0659"/>
          <dgm:constr type="l" for="ch" forName="dummy1b" refType="w" fact="0.9341"/>
          <dgm:constr type="t" for="ch" forName="dummy1b" refType="h" fact="0.4859"/>
          <dgm:constr type="l" for="ch" forName="wedge1Tx" refType="w" fact="0.54"/>
          <dgm:constr type="t" for="ch" forName="wedge1Tx" refType="h" fact="0.24"/>
          <dgm:constr type="w" for="ch" forName="wedge1Tx" refType="w" fact="0.31"/>
          <dgm:constr type="h" for="ch" forName="wedge1Tx" refType="h" fact="0.23"/>
          <dgm:constr type="l" for="ch" forName="wedge2" refType="w" fact="0.0941"/>
          <dgm:constr type="t" for="ch" forName="wedge2" refType="w" fact="0.0941"/>
          <dgm:constr type="w" for="ch" forName="wedge2" refType="w" fact="0.84"/>
          <dgm:constr type="h" for="ch" forName="wedge2" refType="h" fact="0.84"/>
          <dgm:constr type="l" for="ch" forName="dummy2a" refType="w" fact="0.9341"/>
          <dgm:constr type="t" for="ch" forName="dummy2a" refType="h" fact="0.5141"/>
          <dgm:constr type="l" for="ch" forName="dummy2b" refType="w" fact="0.5141"/>
          <dgm:constr type="t" for="ch" forName="dummy2b" refType="h" fact="0.9341"/>
          <dgm:constr type="l" for="ch" forName="wedge2Tx" refType="w" fact="0.54"/>
          <dgm:constr type="t" for="ch" forName="wedge2Tx" refType="h" fact="0.53"/>
          <dgm:constr type="w" for="ch" forName="wedge2Tx" refType="w" fact="0.31"/>
          <dgm:constr type="h" for="ch" forName="wedge2Tx" refType="h" fact="0.23"/>
          <dgm:constr type="l" for="ch" forName="wedge3" refType="w" fact="0.0659"/>
          <dgm:constr type="t" for="ch" forName="wedge3" refType="w" fact="0.0941"/>
          <dgm:constr type="w" for="ch" forName="wedge3" refType="w" fact="0.84"/>
          <dgm:constr type="h" for="ch" forName="wedge3" refType="h" fact="0.84"/>
          <dgm:constr type="l" for="ch" forName="dummy3a" refType="w" fact="0.4859"/>
          <dgm:constr type="t" for="ch" forName="dummy3a" refType="h" fact="0.9341"/>
          <dgm:constr type="l" for="ch" forName="dummy3b" refType="w" fact="0.0659"/>
          <dgm:constr type="t" for="ch" forName="dummy3b" refType="h" fact="0.5141"/>
          <dgm:constr type="r" for="ch" forName="wedge3Tx" refType="w" fact="0.46"/>
          <dgm:constr type="t" for="ch" forName="wedge3Tx" refType="h" fact="0.53"/>
          <dgm:constr type="w" for="ch" forName="wedge3Tx" refType="w" fact="0.31"/>
          <dgm:constr type="h" for="ch" forName="wedge3Tx" refType="h" fact="0.23"/>
          <dgm:constr type="l" for="ch" forName="wedge4" refType="w" fact="0.0659"/>
          <dgm:constr type="t" for="ch" forName="wedge4" refType="h" fact="0.0659"/>
          <dgm:constr type="w" for="ch" forName="wedge4" refType="w" fact="0.84"/>
          <dgm:constr type="h" for="ch" forName="wedge4" refType="h" fact="0.84"/>
          <dgm:constr type="l" for="ch" forName="dummy4a" refType="w" fact="0.0659"/>
          <dgm:constr type="t" for="ch" forName="dummy4a" refType="h" fact="0.4859"/>
          <dgm:constr type="l" for="ch" forName="dummy4b" refType="w" fact="0.4859"/>
          <dgm:constr type="t" for="ch" forName="dummy4b" refType="h" fact="0.0659"/>
          <dgm:constr type="r" for="ch" forName="wedge4Tx" refType="w" fact="0.46"/>
          <dgm:constr type="t" for="ch" forName="wedge4Tx" refType="h" fact="0.24"/>
          <dgm:constr type="w" for="ch" forName="wedge4Tx" refType="w" fact="0.31"/>
          <dgm:constr type="h" for="ch" forName="wedge4Tx" refType="h" fact="0.23"/>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primFontSz" for="ch" ptType="node" op="equ"/>
        </dgm:constrLst>
      </dgm:if>
      <dgm:if name="Name5" axis="ch" ptType="node" func="cnt" op="equ" val="5">
        <dgm:constrLst>
          <dgm:constr type="l" for="ch" forName="wedge1" refType="w" fact="0.0918"/>
          <dgm:constr type="t" for="ch" forName="wedge1" refType="w" fact="0.0638"/>
          <dgm:constr type="w" for="ch" forName="wedge1" refType="w" fact="0.84"/>
          <dgm:constr type="h" for="ch" forName="wedge1" refType="h" fact="0.84"/>
          <dgm:constr type="l" for="ch" forName="dummy1a" refType="w" fact="0.5118"/>
          <dgm:constr type="t" for="ch" forName="dummy1a" refType="h" fact="0.0638"/>
          <dgm:constr type="l" for="ch" forName="dummy1b" refType="w" fact="0.9112"/>
          <dgm:constr type="t" for="ch" forName="dummy1b" refType="h" fact="0.354"/>
          <dgm:constr type="l" for="ch" forName="wedge1Tx" refType="w" fact="0.53"/>
          <dgm:constr type="t" for="ch" forName="wedge1Tx" refType="h" fact="0.205"/>
          <dgm:constr type="w" for="ch" forName="wedge1Tx" refType="w" fact="0.27"/>
          <dgm:constr type="h" for="ch" forName="wedge1Tx" refType="h" fact="0.18"/>
          <dgm:constr type="l" for="ch" forName="wedge2" refType="w" fact="0.099"/>
          <dgm:constr type="t" for="ch" forName="wedge2" refType="w" fact="0.0862"/>
          <dgm:constr type="w" for="ch" forName="wedge2" refType="w" fact="0.84"/>
          <dgm:constr type="h" for="ch" forName="wedge2" refType="h" fact="0.84"/>
          <dgm:constr type="l" for="ch" forName="dummy2a" refType="w" fact="0.9185"/>
          <dgm:constr type="t" for="ch" forName="dummy2a" refType="h" fact="0.3764"/>
          <dgm:constr type="l" for="ch" forName="dummy2b" refType="w" fact="0.7659"/>
          <dgm:constr type="t" for="ch" forName="dummy2b" refType="h" fact="0.846"/>
          <dgm:constr type="l" for="ch" forName="wedge2Tx" refType="w" fact="0.64"/>
          <dgm:constr type="t" for="ch" forName="wedge2Tx" refType="h" fact="0.47"/>
          <dgm:constr type="w" for="ch" forName="wedge2Tx" refType="w" fact="0.25"/>
          <dgm:constr type="h" for="ch" forName="wedge2Tx" refType="h" fact="0.2"/>
          <dgm:constr type="l" for="ch" forName="wedge3" refType="w" fact="0.08"/>
          <dgm:constr type="t" for="ch" forName="wedge3" refType="w" fact="0.1"/>
          <dgm:constr type="w" for="ch" forName="wedge3" refType="w" fact="0.84"/>
          <dgm:constr type="h" for="ch" forName="wedge3" refType="h" fact="0.84"/>
          <dgm:constr type="l" for="ch" forName="dummy3a" refType="w" fact="0.7469"/>
          <dgm:constr type="t" for="ch" forName="dummy3a" refType="h" fact="0.8598"/>
          <dgm:constr type="l" for="ch" forName="dummy3b" refType="w" fact="0.2531"/>
          <dgm:constr type="t" for="ch" forName="dummy3b" refType="h" fact="0.8598"/>
          <dgm:constr type="l" for="ch" forName="wedge3Tx" refType="w" fact="0.38"/>
          <dgm:constr type="t" for="ch" forName="wedge3Tx" refType="h" fact="0.69"/>
          <dgm:constr type="w" for="ch" forName="wedge3Tx" refType="w" fact="0.24"/>
          <dgm:constr type="h" for="ch" forName="wedge3Tx" refType="h" fact="0.22"/>
          <dgm:constr type="l" for="ch" forName="wedge4" refType="w" fact="0.061"/>
          <dgm:constr type="t" for="ch" forName="wedge4" refType="h" fact="0.0862"/>
          <dgm:constr type="w" for="ch" forName="wedge4" refType="w" fact="0.84"/>
          <dgm:constr type="h" for="ch" forName="wedge4" refType="h" fact="0.84"/>
          <dgm:constr type="l" for="ch" forName="dummy4a" refType="w" fact="0.2341"/>
          <dgm:constr type="t" for="ch" forName="dummy4a" refType="h" fact="0.846"/>
          <dgm:constr type="l" for="ch" forName="dummy4b" refType="w" fact="0.0815"/>
          <dgm:constr type="t" for="ch" forName="dummy4b" refType="h" fact="0.3764"/>
          <dgm:constr type="r" for="ch" forName="wedge4Tx" refType="w" fact="0.36"/>
          <dgm:constr type="t" for="ch" forName="wedge4Tx" refType="h" fact="0.47"/>
          <dgm:constr type="w" for="ch" forName="wedge4Tx" refType="w" fact="0.25"/>
          <dgm:constr type="h" for="ch" forName="wedge4Tx" refType="h" fact="0.2"/>
          <dgm:constr type="l" for="ch" forName="wedge5" refType="w" fact="0.0682"/>
          <dgm:constr type="t" for="ch" forName="wedge5" refType="h" fact="0.0638"/>
          <dgm:constr type="w" for="ch" forName="wedge5" refType="w" fact="0.84"/>
          <dgm:constr type="h" for="ch" forName="wedge5" refType="h" fact="0.84"/>
          <dgm:constr type="l" for="ch" forName="dummy5a" refType="w" fact="0.0888"/>
          <dgm:constr type="t" for="ch" forName="dummy5a" refType="h" fact="0.354"/>
          <dgm:constr type="l" for="ch" forName="dummy5b" refType="w" fact="0.4882"/>
          <dgm:constr type="t" for="ch" forName="dummy5b" refType="h" fact="0.0638"/>
          <dgm:constr type="r" for="ch" forName="wedge5Tx" refType="w" fact="0.47"/>
          <dgm:constr type="t" for="ch" forName="wedge5Tx" refType="h" fact="0.205"/>
          <dgm:constr type="w" for="ch" forName="wedge5Tx" refType="w" fact="0.27"/>
          <dgm:constr type="h" for="ch" forName="wedge5Tx" refType="h" fact="0.18"/>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primFontSz" for="ch" ptType="node" op="equ"/>
        </dgm:constrLst>
      </dgm:if>
      <dgm:if name="Name6" axis="ch" ptType="node" func="cnt" op="equ" val="6">
        <dgm:constrLst>
          <dgm:constr type="l" for="ch" forName="wedge1" refType="w" fact="0.09"/>
          <dgm:constr type="t" for="ch" forName="wedge1" refType="w" fact="0.0627"/>
          <dgm:constr type="w" for="ch" forName="wedge1" refType="w" fact="0.84"/>
          <dgm:constr type="h" for="ch" forName="wedge1" refType="h" fact="0.84"/>
          <dgm:constr type="l" for="ch" forName="dummy1a" refType="w" fact="0.51"/>
          <dgm:constr type="t" for="ch" forName="dummy1a" refType="h" fact="0.0627"/>
          <dgm:constr type="l" for="ch" forName="dummy1b" refType="w" fact="0.8737"/>
          <dgm:constr type="t" for="ch" forName="dummy1b" refType="h" fact="0.2727"/>
          <dgm:constr type="l" for="ch" forName="wedge1Tx" refType="w" fact="0.53"/>
          <dgm:constr type="t" for="ch" forName="wedge1Tx" refType="h" fact="0.17"/>
          <dgm:constr type="w" for="ch" forName="wedge1Tx" refType="w" fact="0.22"/>
          <dgm:constr type="h" for="ch" forName="wedge1Tx" refType="h" fact="0.17"/>
          <dgm:constr type="l" for="ch" forName="wedge2" refType="w" fact="0.1"/>
          <dgm:constr type="t" for="ch" forName="wedge2" refType="w" fact="0.08"/>
          <dgm:constr type="w" for="ch" forName="wedge2" refType="w" fact="0.84"/>
          <dgm:constr type="h" for="ch" forName="wedge2" refType="h" fact="0.84"/>
          <dgm:constr type="l" for="ch" forName="dummy2a" refType="w" fact="0.8837"/>
          <dgm:constr type="t" for="ch" forName="dummy2a" refType="h" fact="0.29"/>
          <dgm:constr type="l" for="ch" forName="dummy2b" refType="w" fact="0.8837"/>
          <dgm:constr type="t" for="ch" forName="dummy2b" refType="h" fact="0.71"/>
          <dgm:constr type="l" for="ch" forName="wedge2Tx" refType="w" fact="0.67"/>
          <dgm:constr type="t" for="ch" forName="wedge2Tx" refType="h" fact="0.42"/>
          <dgm:constr type="w" for="ch" forName="wedge2Tx" refType="w" fact="0.23"/>
          <dgm:constr type="h" for="ch" forName="wedge2Tx" refType="h" fact="0.165"/>
          <dgm:constr type="l" for="ch" forName="wedge3" refType="w" fact="0.09"/>
          <dgm:constr type="t" for="ch" forName="wedge3" refType="w" fact="0.0973"/>
          <dgm:constr type="w" for="ch" forName="wedge3" refType="w" fact="0.84"/>
          <dgm:constr type="h" for="ch" forName="wedge3" refType="h" fact="0.84"/>
          <dgm:constr type="l" for="ch" forName="dummy3a" refType="w" fact="0.8737"/>
          <dgm:constr type="t" for="ch" forName="dummy3a" refType="h" fact="0.7273"/>
          <dgm:constr type="l" for="ch" forName="dummy3b" refType="w" fact="0.51"/>
          <dgm:constr type="t" for="ch" forName="dummy3b" refType="h" fact="0.9373"/>
          <dgm:constr type="l" for="ch" forName="wedge3Tx" refType="w" fact="0.53"/>
          <dgm:constr type="t" for="ch" forName="wedge3Tx" refType="h" fact="0.665"/>
          <dgm:constr type="w" for="ch" forName="wedge3Tx" refType="w" fact="0.22"/>
          <dgm:constr type="h" for="ch" forName="wedge3Tx" refType="h" fact="0.17"/>
          <dgm:constr type="l" for="ch" forName="wedge4" refType="w" fact="0.07"/>
          <dgm:constr type="t" for="ch" forName="wedge4" refType="h" fact="0.0973"/>
          <dgm:constr type="w" for="ch" forName="wedge4" refType="w" fact="0.84"/>
          <dgm:constr type="h" for="ch" forName="wedge4" refType="h" fact="0.84"/>
          <dgm:constr type="l" for="ch" forName="dummy4a" refType="w" fact="0.49"/>
          <dgm:constr type="t" for="ch" forName="dummy4a" refType="h" fact="0.9373"/>
          <dgm:constr type="l" for="ch" forName="dummy4b" refType="w" fact="0.1263"/>
          <dgm:constr type="t" for="ch" forName="dummy4b" refType="h" fact="0.7273"/>
          <dgm:constr type="r" for="ch" forName="wedge4Tx" refType="w" fact="0.47"/>
          <dgm:constr type="t" for="ch" forName="wedge4Tx" refType="h" fact="0.665"/>
          <dgm:constr type="w" for="ch" forName="wedge4Tx" refType="w" fact="0.22"/>
          <dgm:constr type="h" for="ch" forName="wedge4Tx" refType="h" fact="0.17"/>
          <dgm:constr type="l" for="ch" forName="wedge5" refType="w" fact="0.06"/>
          <dgm:constr type="t" for="ch" forName="wedge5" refType="h" fact="0.08"/>
          <dgm:constr type="w" for="ch" forName="wedge5" refType="w" fact="0.84"/>
          <dgm:constr type="h" for="ch" forName="wedge5" refType="h" fact="0.84"/>
          <dgm:constr type="l" for="ch" forName="dummy5a" refType="w" fact="0.1163"/>
          <dgm:constr type="t" for="ch" forName="dummy5a" refType="h" fact="0.71"/>
          <dgm:constr type="l" for="ch" forName="dummy5b" refType="w" fact="0.1163"/>
          <dgm:constr type="t" for="ch" forName="dummy5b" refType="h" fact="0.29"/>
          <dgm:constr type="r" for="ch" forName="wedge5Tx" refType="w" fact="0.33"/>
          <dgm:constr type="t" for="ch" forName="wedge5Tx" refType="h" fact="0.42"/>
          <dgm:constr type="w" for="ch" forName="wedge5Tx" refType="w" fact="0.23"/>
          <dgm:constr type="h" for="ch" forName="wedge5Tx" refType="h" fact="0.165"/>
          <dgm:constr type="l" for="ch" forName="wedge6" refType="w" fact="0.07"/>
          <dgm:constr type="t" for="ch" forName="wedge6" refType="h" fact="0.0627"/>
          <dgm:constr type="w" for="ch" forName="wedge6" refType="w" fact="0.84"/>
          <dgm:constr type="h" for="ch" forName="wedge6" refType="h" fact="0.84"/>
          <dgm:constr type="l" for="ch" forName="dummy6a" refType="w" fact="0.1263"/>
          <dgm:constr type="t" for="ch" forName="dummy6a" refType="h" fact="0.2727"/>
          <dgm:constr type="l" for="ch" forName="dummy6b" refType="w" fact="0.49"/>
          <dgm:constr type="t" for="ch" forName="dummy6b" refType="h" fact="0.0627"/>
          <dgm:constr type="r" for="ch" forName="wedge6Tx" refType="w" fact="0.47"/>
          <dgm:constr type="t" for="ch" forName="wedge6Tx" refType="h" fact="0.17"/>
          <dgm:constr type="w" for="ch" forName="wedge6Tx" refType="w" fact="0.22"/>
          <dgm:constr type="h" for="ch" forName="wedge6Tx" refType="h" fact="0.17"/>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h" for="ch" forName="arrowWedge6" refType="w" fact="0.08"/>
          <dgm:constr type="diam" for="ch" forName="arrowWedge6" refType="w" fact="0.84"/>
          <dgm:constr type="l" for="ch" forName="arrowWedge6" refType="w" fact="0.5"/>
          <dgm:constr type="t" for="ch" forName="arrowWedge6" refType="w" fact="0.5"/>
          <dgm:constr type="primFontSz" for="ch" ptType="node" op="equ"/>
        </dgm:constrLst>
      </dgm:if>
      <dgm:else name="Name7">
        <dgm:constrLst>
          <dgm:constr type="l" for="ch" forName="wedge1" refType="w" fact="0.0887"/>
          <dgm:constr type="t" for="ch" forName="wedge1" refType="w" fact="0.062"/>
          <dgm:constr type="w" for="ch" forName="wedge1" refType="w" fact="0.84"/>
          <dgm:constr type="h" for="ch" forName="wedge1" refType="h" fact="0.84"/>
          <dgm:constr type="l" for="ch" forName="dummy1a" refType="w" fact="0.5087"/>
          <dgm:constr type="t" for="ch" forName="dummy1a" refType="h" fact="0.062"/>
          <dgm:constr type="l" for="ch" forName="dummy1b" refType="w" fact="0.837"/>
          <dgm:constr type="t" for="ch" forName="dummy1b" refType="h" fact="0.2201"/>
          <dgm:constr type="l" for="ch" forName="wedge1Tx" refType="w" fact="0.53"/>
          <dgm:constr type="t" for="ch" forName="wedge1Tx" refType="h" fact="0.14"/>
          <dgm:constr type="w" for="ch" forName="wedge1Tx" refType="w" fact="0.2"/>
          <dgm:constr type="h" for="ch" forName="wedge1Tx" refType="h" fact="0.16"/>
          <dgm:constr type="l" for="ch" forName="wedge2" refType="w" fact="0.0995"/>
          <dgm:constr type="t" for="ch" forName="wedge2" refType="w" fact="0.0755"/>
          <dgm:constr type="w" for="ch" forName="wedge2" refType="w" fact="0.84"/>
          <dgm:constr type="h" for="ch" forName="wedge2" refType="h" fact="0.84"/>
          <dgm:constr type="l" for="ch" forName="dummy2a" refType="w" fact="0.8479"/>
          <dgm:constr type="t" for="ch" forName="dummy2a" refType="h" fact="0.2337"/>
          <dgm:constr type="l" for="ch" forName="dummy2b" refType="w" fact="0.929"/>
          <dgm:constr type="t" for="ch" forName="dummy2b" refType="h" fact="0.589"/>
          <dgm:constr type="l" for="ch" forName="wedge2Tx" refType="w" fact="0.67"/>
          <dgm:constr type="t" for="ch" forName="wedge2Tx" refType="h" fact="0.38"/>
          <dgm:constr type="w" for="ch" forName="wedge2Tx" refType="w" fact="0.23"/>
          <dgm:constr type="h" for="ch" forName="wedge2Tx" refType="h" fact="0.14"/>
          <dgm:constr type="l" for="ch" forName="wedge3" refType="w" fact="0.0956"/>
          <dgm:constr type="t" for="ch" forName="wedge3" refType="w" fact="0.0925"/>
          <dgm:constr type="w" for="ch" forName="wedge3" refType="w" fact="0.84"/>
          <dgm:constr type="h" for="ch" forName="wedge3" refType="h" fact="0.84"/>
          <dgm:constr type="l" for="ch" forName="dummy3a" refType="w" fact="0.9251"/>
          <dgm:constr type="t" for="ch" forName="dummy3a" refType="h" fact="0.6059"/>
          <dgm:constr type="l" for="ch" forName="dummy3b" refType="w" fact="0.6979"/>
          <dgm:constr type="t" for="ch" forName="dummy3b" refType="h" fact="0.8909"/>
          <dgm:constr type="l" for="ch" forName="wedge3Tx" refType="w" fact="0.635"/>
          <dgm:constr type="t" for="ch" forName="wedge3Tx" refType="h" fact="0.59"/>
          <dgm:constr type="w" for="ch" forName="wedge3Tx" refType="w" fact="0.2"/>
          <dgm:constr type="h" for="ch" forName="wedge3Tx" refType="h" fact="0.155"/>
          <dgm:constr type="l" for="ch" forName="wedge4" refType="w" fact="0.08"/>
          <dgm:constr type="t" for="ch" forName="wedge4" refType="h" fact="0.1"/>
          <dgm:constr type="w" for="ch" forName="wedge4" refType="w" fact="0.84"/>
          <dgm:constr type="h" for="ch" forName="wedge4" refType="h" fact="0.84"/>
          <dgm:constr type="l" for="ch" forName="dummy4a" refType="w" fact="0.6822"/>
          <dgm:constr type="t" for="ch" forName="dummy4a" refType="h" fact="0.8984"/>
          <dgm:constr type="l" for="ch" forName="dummy4b" refType="w" fact="0.3178"/>
          <dgm:constr type="t" for="ch" forName="dummy4b" refType="h" fact="0.8984"/>
          <dgm:constr type="l" for="ch" forName="wedge4Tx" refType="w" fact="0.4025"/>
          <dgm:constr type="t" for="ch" forName="wedge4Tx" refType="h" fact="0.76"/>
          <dgm:constr type="w" for="ch" forName="wedge4Tx" refType="w" fact="0.195"/>
          <dgm:constr type="h" for="ch" forName="wedge4Tx" refType="h" fact="0.14"/>
          <dgm:constr type="l" for="ch" forName="wedge5" refType="w" fact="0.0644"/>
          <dgm:constr type="t" for="ch" forName="wedge5" refType="h" fact="0.0925"/>
          <dgm:constr type="w" for="ch" forName="wedge5" refType="w" fact="0.84"/>
          <dgm:constr type="h" for="ch" forName="wedge5" refType="h" fact="0.84"/>
          <dgm:constr type="l" for="ch" forName="dummy5a" refType="w" fact="0.3021"/>
          <dgm:constr type="t" for="ch" forName="dummy5a" refType="h" fact="0.8909"/>
          <dgm:constr type="l" for="ch" forName="dummy5b" refType="w" fact="0.0749"/>
          <dgm:constr type="t" for="ch" forName="dummy5b" refType="h" fact="0.6059"/>
          <dgm:constr type="r" for="ch" forName="wedge5Tx" refType="w" fact="0.365"/>
          <dgm:constr type="t" for="ch" forName="wedge5Tx" refType="h" fact="0.59"/>
          <dgm:constr type="w" for="ch" forName="wedge5Tx" refType="w" fact="0.2"/>
          <dgm:constr type="h" for="ch" forName="wedge5Tx" refType="h" fact="0.155"/>
          <dgm:constr type="l" for="ch" forName="wedge6" refType="w" fact="0.0605"/>
          <dgm:constr type="t" for="ch" forName="wedge6" refType="h" fact="0.0755"/>
          <dgm:constr type="w" for="ch" forName="wedge6" refType="w" fact="0.84"/>
          <dgm:constr type="h" for="ch" forName="wedge6" refType="h" fact="0.84"/>
          <dgm:constr type="l" for="ch" forName="dummy6a" refType="w" fact="0.071"/>
          <dgm:constr type="t" for="ch" forName="dummy6a" refType="h" fact="0.589"/>
          <dgm:constr type="l" for="ch" forName="dummy6b" refType="w" fact="0.1521"/>
          <dgm:constr type="t" for="ch" forName="dummy6b" refType="h" fact="0.2337"/>
          <dgm:constr type="r" for="ch" forName="wedge6Tx" refType="w" fact="0.33"/>
          <dgm:constr type="t" for="ch" forName="wedge6Tx" refType="h" fact="0.38"/>
          <dgm:constr type="w" for="ch" forName="wedge6Tx" refType="w" fact="0.23"/>
          <dgm:constr type="h" for="ch" forName="wedge6Tx" refType="h" fact="0.14"/>
          <dgm:constr type="l" for="ch" forName="wedge7" refType="w" fact="0.0713"/>
          <dgm:constr type="t" for="ch" forName="wedge7" refType="h" fact="0.062"/>
          <dgm:constr type="w" for="ch" forName="wedge7" refType="w" fact="0.84"/>
          <dgm:constr type="h" for="ch" forName="wedge7" refType="h" fact="0.84"/>
          <dgm:constr type="l" for="ch" forName="dummy7a" refType="w" fact="0.163"/>
          <dgm:constr type="t" for="ch" forName="dummy7a" refType="h" fact="0.2201"/>
          <dgm:constr type="l" for="ch" forName="dummy7b" refType="w" fact="0.4913"/>
          <dgm:constr type="t" for="ch" forName="dummy7b" refType="h" fact="0.062"/>
          <dgm:constr type="r" for="ch" forName="wedge7Tx" refType="w" fact="0.47"/>
          <dgm:constr type="t" for="ch" forName="wedge7Tx" refType="h" fact="0.14"/>
          <dgm:constr type="w" for="ch" forName="wedge7Tx" refType="w" fact="0.2"/>
          <dgm:constr type="h" for="ch" forName="wedge7Tx" refType="h" fact="0.16"/>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h" for="ch" forName="arrowWedge6" refType="w" fact="0.08"/>
          <dgm:constr type="diam" for="ch" forName="arrowWedge6" refType="w" fact="0.84"/>
          <dgm:constr type="l" for="ch" forName="arrowWedge6" refType="w" fact="0.5"/>
          <dgm:constr type="t" for="ch" forName="arrowWedge6" refType="w" fact="0.5"/>
          <dgm:constr type="h" for="ch" forName="arrowWedge7" refType="w" fact="0.08"/>
          <dgm:constr type="diam" for="ch" forName="arrowWedge7" refType="w" fact="0.84"/>
          <dgm:constr type="l" for="ch" forName="arrowWedge7" refType="w" fact="0.5"/>
          <dgm:constr type="t" for="ch" forName="arrowWedge7" refType="w" fact="0.5"/>
          <dgm:constr type="primFontSz" for="ch" ptType="node" op="equ"/>
        </dgm:constrLst>
      </dgm:else>
    </dgm:choose>
    <dgm:ruleLst/>
    <dgm:choose name="Name8">
      <dgm:if name="Name9" axis="ch" ptType="node" func="cnt" op="gte" val="1">
        <dgm:layoutNode name="wedge1">
          <dgm:alg type="sp"/>
          <dgm:choose name="Name10">
            <dgm:if name="Name11" axis="ch" ptType="node" func="cnt" op="equ" val="1">
              <dgm:shape xmlns:r="http://schemas.openxmlformats.org/officeDocument/2006/relationships" type="ellipse" r:blip="">
                <dgm:adjLst/>
              </dgm:shape>
            </dgm:if>
            <dgm:if name="Name12" axis="ch" ptType="node" func="cnt" op="equ" val="2">
              <dgm:shape xmlns:r="http://schemas.openxmlformats.org/officeDocument/2006/relationships" type="pie" r:blip="">
                <dgm:adjLst>
                  <dgm:adj idx="1" val="270"/>
                  <dgm:adj idx="2" val="90"/>
                </dgm:adjLst>
              </dgm:shape>
            </dgm:if>
            <dgm:if name="Name13" axis="ch" ptType="node" func="cnt" op="equ" val="3">
              <dgm:shape xmlns:r="http://schemas.openxmlformats.org/officeDocument/2006/relationships" type="pie" r:blip="">
                <dgm:adjLst>
                  <dgm:adj idx="1" val="270"/>
                  <dgm:adj idx="2" val="30"/>
                </dgm:adjLst>
              </dgm:shape>
            </dgm:if>
            <dgm:if name="Name14" axis="ch" ptType="node" func="cnt" op="equ" val="4">
              <dgm:shape xmlns:r="http://schemas.openxmlformats.org/officeDocument/2006/relationships" type="pie" r:blip="">
                <dgm:adjLst>
                  <dgm:adj idx="1" val="270"/>
                  <dgm:adj idx="2" val="0"/>
                </dgm:adjLst>
              </dgm:shape>
            </dgm:if>
            <dgm:if name="Name15" axis="ch" ptType="node" func="cnt" op="equ" val="5">
              <dgm:shape xmlns:r="http://schemas.openxmlformats.org/officeDocument/2006/relationships" type="pie" r:blip="">
                <dgm:adjLst>
                  <dgm:adj idx="1" val="270"/>
                  <dgm:adj idx="2" val="342"/>
                </dgm:adjLst>
              </dgm:shape>
            </dgm:if>
            <dgm:if name="Name16" axis="ch" ptType="node" func="cnt" op="equ" val="6">
              <dgm:shape xmlns:r="http://schemas.openxmlformats.org/officeDocument/2006/relationships" type="pie" r:blip="">
                <dgm:adjLst>
                  <dgm:adj idx="1" val="270"/>
                  <dgm:adj idx="2" val="330"/>
                </dgm:adjLst>
              </dgm:shape>
            </dgm:if>
            <dgm:else name="Name17">
              <dgm:shape xmlns:r="http://schemas.openxmlformats.org/officeDocument/2006/relationships" type="pie" r:blip="">
                <dgm:adjLst>
                  <dgm:adj idx="1" val="270"/>
                  <dgm:adj idx="2" val="321.4286"/>
                </dgm:adjLst>
              </dgm:shape>
            </dgm:else>
          </dgm:choose>
          <dgm:choose name="Name18">
            <dgm:if name="Name19" func="var" arg="dir" op="equ" val="norm">
              <dgm:presOf axis="ch desOrSelf" ptType="node node" st="1 1" cnt="1 0"/>
            </dgm:if>
            <dgm:else name="Name20">
              <dgm:choose name="Name21">
                <dgm:if name="Name22" axis="ch" ptType="node" func="cnt" op="equ" val="1">
                  <dgm:presOf axis="ch desOrSelf" ptType="node node" st="1 1" cnt="1 0"/>
                </dgm:if>
                <dgm:if name="Name23" axis="ch" ptType="node" func="cnt" op="equ" val="2">
                  <dgm:presOf axis="ch desOrSelf" ptType="node node" st="2 1" cnt="1 0"/>
                </dgm:if>
                <dgm:if name="Name24" axis="ch" ptType="node" func="cnt" op="equ" val="3">
                  <dgm:presOf axis="ch desOrSelf" ptType="node node" st="3 1" cnt="1 0"/>
                </dgm:if>
                <dgm:if name="Name25" axis="ch" ptType="node" func="cnt" op="equ" val="4">
                  <dgm:presOf axis="ch desOrSelf" ptType="node node" st="4 1" cnt="1 0"/>
                </dgm:if>
                <dgm:if name="Name26" axis="ch" ptType="node" func="cnt" op="equ" val="5">
                  <dgm:presOf axis="ch desOrSelf" ptType="node node" st="5 1" cnt="1 0"/>
                </dgm:if>
                <dgm:if name="Name27" axis="ch" ptType="node" func="cnt" op="equ" val="6">
                  <dgm:presOf axis="ch desOrSelf" ptType="node node" st="6 1" cnt="1 0"/>
                </dgm:if>
                <dgm:else name="Name28">
                  <dgm:presOf axis="ch desOrSelf" ptType="node node" st="7 1" cnt="1 0"/>
                </dgm:else>
              </dgm:choose>
            </dgm:else>
          </dgm:choose>
          <dgm:constrLst/>
          <dgm:ruleLst/>
        </dgm:layoutNode>
        <dgm:layoutNode name="dummy1a" moveWith="wedge1">
          <dgm:alg type="sp"/>
          <dgm:shape xmlns:r="http://schemas.openxmlformats.org/officeDocument/2006/relationships" r:blip="">
            <dgm:adjLst/>
          </dgm:shape>
          <dgm:presOf/>
          <dgm:constrLst>
            <dgm:constr type="w" val="1"/>
            <dgm:constr type="h" val="1"/>
          </dgm:constrLst>
          <dgm:ruleLst/>
        </dgm:layoutNode>
        <dgm:layoutNode name="dummy1b" moveWith="wedge1">
          <dgm:alg type="sp"/>
          <dgm:shape xmlns:r="http://schemas.openxmlformats.org/officeDocument/2006/relationships" r:blip="">
            <dgm:adjLst/>
          </dgm:shape>
          <dgm:presOf/>
          <dgm:constrLst>
            <dgm:constr type="w" val="1"/>
            <dgm:constr type="h" val="1"/>
          </dgm:constrLst>
          <dgm:ruleLst/>
        </dgm:layoutNode>
        <dgm:layoutNode name="wedge1Tx" moveWith="wedge1">
          <dgm:varLst>
            <dgm:chMax val="0"/>
            <dgm:chPref val="0"/>
            <dgm:bulletEnabled val="1"/>
          </dgm:varLst>
          <dgm:alg type="tx"/>
          <dgm:shape xmlns:r="http://schemas.openxmlformats.org/officeDocument/2006/relationships" type="rect" r:blip="" hideGeom="1">
            <dgm:adjLst/>
          </dgm:shape>
          <dgm:choose name="Name29">
            <dgm:if name="Name30" func="var" arg="dir" op="equ" val="norm">
              <dgm:presOf axis="ch desOrSelf" ptType="node node" st="1 1" cnt="1 0"/>
            </dgm:if>
            <dgm:else name="Name31">
              <dgm:choose name="Name32">
                <dgm:if name="Name33" axis="ch" ptType="node" func="cnt" op="equ" val="1">
                  <dgm:presOf axis="ch desOrSelf" ptType="node node" st="1 1" cnt="1 0"/>
                </dgm:if>
                <dgm:if name="Name34" axis="ch" ptType="node" func="cnt" op="equ" val="2">
                  <dgm:presOf axis="ch desOrSelf" ptType="node node" st="2 1" cnt="1 0"/>
                </dgm:if>
                <dgm:if name="Name35" axis="ch" ptType="node" func="cnt" op="equ" val="3">
                  <dgm:presOf axis="ch desOrSelf" ptType="node node" st="3 1" cnt="1 0"/>
                </dgm:if>
                <dgm:if name="Name36" axis="ch" ptType="node" func="cnt" op="equ" val="4">
                  <dgm:presOf axis="ch desOrSelf" ptType="node node" st="4 1" cnt="1 0"/>
                </dgm:if>
                <dgm:if name="Name37" axis="ch" ptType="node" func="cnt" op="equ" val="5">
                  <dgm:presOf axis="ch desOrSelf" ptType="node node" st="5 1" cnt="1 0"/>
                </dgm:if>
                <dgm:if name="Name38" axis="ch" ptType="node" func="cnt" op="equ" val="6">
                  <dgm:presOf axis="ch desOrSelf" ptType="node node" st="6 1" cnt="1 0"/>
                </dgm:if>
                <dgm:else name="Name39">
                  <dgm:presOf axis="ch desOrSelf" ptType="node node" st="7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40"/>
    </dgm:choose>
    <dgm:choose name="Name41">
      <dgm:if name="Name42" axis="ch" ptType="node" func="cnt" op="gte" val="2">
        <dgm:layoutNode name="wedge2">
          <dgm:alg type="sp"/>
          <dgm:choose name="Name43">
            <dgm:if name="Name44" axis="ch" ptType="node" func="cnt" op="equ" val="2">
              <dgm:shape xmlns:r="http://schemas.openxmlformats.org/officeDocument/2006/relationships" type="pie" r:blip="">
                <dgm:adjLst>
                  <dgm:adj idx="1" val="90"/>
                  <dgm:adj idx="2" val="270"/>
                </dgm:adjLst>
              </dgm:shape>
            </dgm:if>
            <dgm:if name="Name45" axis="ch" ptType="node" func="cnt" op="equ" val="3">
              <dgm:shape xmlns:r="http://schemas.openxmlformats.org/officeDocument/2006/relationships" type="pie" r:blip="">
                <dgm:adjLst>
                  <dgm:adj idx="1" val="30"/>
                  <dgm:adj idx="2" val="150"/>
                </dgm:adjLst>
              </dgm:shape>
            </dgm:if>
            <dgm:if name="Name46" axis="ch" ptType="node" func="cnt" op="equ" val="4">
              <dgm:shape xmlns:r="http://schemas.openxmlformats.org/officeDocument/2006/relationships" type="pie" r:blip="">
                <dgm:adjLst>
                  <dgm:adj idx="1" val="0"/>
                  <dgm:adj idx="2" val="90"/>
                </dgm:adjLst>
              </dgm:shape>
            </dgm:if>
            <dgm:if name="Name47" axis="ch" ptType="node" func="cnt" op="equ" val="5">
              <dgm:shape xmlns:r="http://schemas.openxmlformats.org/officeDocument/2006/relationships" type="pie" r:blip="">
                <dgm:adjLst>
                  <dgm:adj idx="1" val="342"/>
                  <dgm:adj idx="2" val="54"/>
                </dgm:adjLst>
              </dgm:shape>
            </dgm:if>
            <dgm:if name="Name48" axis="ch" ptType="node" func="cnt" op="equ" val="6">
              <dgm:shape xmlns:r="http://schemas.openxmlformats.org/officeDocument/2006/relationships" type="pie" r:blip="">
                <dgm:adjLst>
                  <dgm:adj idx="1" val="330"/>
                  <dgm:adj idx="2" val="30"/>
                </dgm:adjLst>
              </dgm:shape>
            </dgm:if>
            <dgm:else name="Name49">
              <dgm:shape xmlns:r="http://schemas.openxmlformats.org/officeDocument/2006/relationships" type="pie" r:blip="">
                <dgm:adjLst>
                  <dgm:adj idx="1" val="321.4286"/>
                  <dgm:adj idx="2" val="12.85714"/>
                </dgm:adjLst>
              </dgm:shape>
            </dgm:else>
          </dgm:choose>
          <dgm:choose name="Name50">
            <dgm:if name="Name51" func="var" arg="dir" op="equ" val="norm">
              <dgm:presOf axis="ch desOrSelf" ptType="node node" st="2 1" cnt="1 0"/>
            </dgm:if>
            <dgm:else name="Name52">
              <dgm:choose name="Name53">
                <dgm:if name="Name54" axis="ch" ptType="node" func="cnt" op="equ" val="2">
                  <dgm:presOf axis="ch desOrSelf" ptType="node node" st="1 1" cnt="1 0"/>
                </dgm:if>
                <dgm:if name="Name55" axis="ch" ptType="node" func="cnt" op="equ" val="3">
                  <dgm:presOf axis="ch desOrSelf" ptType="node node" st="2 1" cnt="1 0"/>
                </dgm:if>
                <dgm:if name="Name56" axis="ch" ptType="node" func="cnt" op="equ" val="4">
                  <dgm:presOf axis="ch desOrSelf" ptType="node node" st="3 1" cnt="1 0"/>
                </dgm:if>
                <dgm:if name="Name57" axis="ch" ptType="node" func="cnt" op="equ" val="5">
                  <dgm:presOf axis="ch desOrSelf" ptType="node node" st="4 1" cnt="1 0"/>
                </dgm:if>
                <dgm:if name="Name58" axis="ch" ptType="node" func="cnt" op="equ" val="6">
                  <dgm:presOf axis="ch desOrSelf" ptType="node node" st="5 1" cnt="1 0"/>
                </dgm:if>
                <dgm:else name="Name59">
                  <dgm:presOf axis="ch desOrSelf" ptType="node node" st="6 1" cnt="1 0"/>
                </dgm:else>
              </dgm:choose>
            </dgm:else>
          </dgm:choose>
          <dgm:constrLst/>
          <dgm:ruleLst/>
        </dgm:layoutNode>
        <dgm:layoutNode name="dummy2a" moveWith="wedge2">
          <dgm:alg type="sp"/>
          <dgm:shape xmlns:r="http://schemas.openxmlformats.org/officeDocument/2006/relationships" r:blip="">
            <dgm:adjLst/>
          </dgm:shape>
          <dgm:presOf/>
          <dgm:constrLst>
            <dgm:constr type="w" val="1"/>
            <dgm:constr type="h" val="1"/>
          </dgm:constrLst>
          <dgm:ruleLst/>
        </dgm:layoutNode>
        <dgm:layoutNode name="dummy2b" moveWith="wedge2">
          <dgm:alg type="sp"/>
          <dgm:shape xmlns:r="http://schemas.openxmlformats.org/officeDocument/2006/relationships" r:blip="">
            <dgm:adjLst/>
          </dgm:shape>
          <dgm:presOf/>
          <dgm:constrLst>
            <dgm:constr type="w" val="1"/>
            <dgm:constr type="h" val="1"/>
          </dgm:constrLst>
          <dgm:ruleLst/>
        </dgm:layoutNode>
        <dgm:layoutNode name="wedge2Tx" moveWith="wedge2">
          <dgm:varLst>
            <dgm:chMax val="0"/>
            <dgm:chPref val="0"/>
            <dgm:bulletEnabled val="1"/>
          </dgm:varLst>
          <dgm:alg type="tx"/>
          <dgm:shape xmlns:r="http://schemas.openxmlformats.org/officeDocument/2006/relationships" type="rect" r:blip="" hideGeom="1">
            <dgm:adjLst/>
          </dgm:shape>
          <dgm:choose name="Name60">
            <dgm:if name="Name61" func="var" arg="dir" op="equ" val="norm">
              <dgm:presOf axis="ch desOrSelf" ptType="node node" st="2 1" cnt="1 0"/>
            </dgm:if>
            <dgm:else name="Name62">
              <dgm:choose name="Name63">
                <dgm:if name="Name64" axis="ch" ptType="node" func="cnt" op="equ" val="2">
                  <dgm:presOf axis="ch desOrSelf" ptType="node node" st="1 1" cnt="1 0"/>
                </dgm:if>
                <dgm:if name="Name65" axis="ch" ptType="node" func="cnt" op="equ" val="3">
                  <dgm:presOf axis="ch desOrSelf" ptType="node node" st="2 1" cnt="1 0"/>
                </dgm:if>
                <dgm:if name="Name66" axis="ch" ptType="node" func="cnt" op="equ" val="4">
                  <dgm:presOf axis="ch desOrSelf" ptType="node node" st="3 1" cnt="1 0"/>
                </dgm:if>
                <dgm:if name="Name67" axis="ch" ptType="node" func="cnt" op="equ" val="5">
                  <dgm:presOf axis="ch desOrSelf" ptType="node node" st="4 1" cnt="1 0"/>
                </dgm:if>
                <dgm:if name="Name68" axis="ch" ptType="node" func="cnt" op="equ" val="6">
                  <dgm:presOf axis="ch desOrSelf" ptType="node node" st="5 1" cnt="1 0"/>
                </dgm:if>
                <dgm:else name="Name69">
                  <dgm:presOf axis="ch desOrSelf" ptType="node node" st="6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70"/>
    </dgm:choose>
    <dgm:choose name="Name71">
      <dgm:if name="Name72" axis="ch" ptType="node" func="cnt" op="gte" val="3">
        <dgm:layoutNode name="wedge3">
          <dgm:alg type="sp"/>
          <dgm:choose name="Name73">
            <dgm:if name="Name74" axis="ch" ptType="node" func="cnt" op="equ" val="3">
              <dgm:shape xmlns:r="http://schemas.openxmlformats.org/officeDocument/2006/relationships" type="pie" r:blip="">
                <dgm:adjLst>
                  <dgm:adj idx="1" val="150"/>
                  <dgm:adj idx="2" val="270"/>
                </dgm:adjLst>
              </dgm:shape>
            </dgm:if>
            <dgm:if name="Name75" axis="ch" ptType="node" func="cnt" op="equ" val="4">
              <dgm:shape xmlns:r="http://schemas.openxmlformats.org/officeDocument/2006/relationships" type="pie" r:blip="">
                <dgm:adjLst>
                  <dgm:adj idx="1" val="90"/>
                  <dgm:adj idx="2" val="180"/>
                </dgm:adjLst>
              </dgm:shape>
            </dgm:if>
            <dgm:if name="Name76" axis="ch" ptType="node" func="cnt" op="equ" val="5">
              <dgm:shape xmlns:r="http://schemas.openxmlformats.org/officeDocument/2006/relationships" type="pie" r:blip="">
                <dgm:adjLst>
                  <dgm:adj idx="1" val="54"/>
                  <dgm:adj idx="2" val="126"/>
                </dgm:adjLst>
              </dgm:shape>
            </dgm:if>
            <dgm:if name="Name77" axis="ch" ptType="node" func="cnt" op="equ" val="6">
              <dgm:shape xmlns:r="http://schemas.openxmlformats.org/officeDocument/2006/relationships" type="pie" r:blip="">
                <dgm:adjLst>
                  <dgm:adj idx="1" val="30"/>
                  <dgm:adj idx="2" val="90"/>
                </dgm:adjLst>
              </dgm:shape>
            </dgm:if>
            <dgm:else name="Name78">
              <dgm:shape xmlns:r="http://schemas.openxmlformats.org/officeDocument/2006/relationships" type="pie" r:blip="">
                <dgm:adjLst>
                  <dgm:adj idx="1" val="12.85714"/>
                  <dgm:adj idx="2" val="64.28571"/>
                </dgm:adjLst>
              </dgm:shape>
            </dgm:else>
          </dgm:choose>
          <dgm:choose name="Name79">
            <dgm:if name="Name80" func="var" arg="dir" op="equ" val="norm">
              <dgm:presOf axis="ch desOrSelf" ptType="node node" st="3 1" cnt="1 0"/>
            </dgm:if>
            <dgm:else name="Name81">
              <dgm:choose name="Name82">
                <dgm:if name="Name83" axis="ch" ptType="node" func="cnt" op="equ" val="3">
                  <dgm:presOf axis="ch desOrSelf" ptType="node node" st="1 1" cnt="1 0"/>
                </dgm:if>
                <dgm:if name="Name84" axis="ch" ptType="node" func="cnt" op="equ" val="4">
                  <dgm:presOf axis="ch desOrSelf" ptType="node node" st="2 1" cnt="1 0"/>
                </dgm:if>
                <dgm:if name="Name85" axis="ch" ptType="node" func="cnt" op="equ" val="5">
                  <dgm:presOf axis="ch desOrSelf" ptType="node node" st="3 1" cnt="1 0"/>
                </dgm:if>
                <dgm:if name="Name86" axis="ch" ptType="node" func="cnt" op="equ" val="6">
                  <dgm:presOf axis="ch desOrSelf" ptType="node node" st="4 1" cnt="1 0"/>
                </dgm:if>
                <dgm:else name="Name87">
                  <dgm:presOf axis="ch desOrSelf" ptType="node node" st="5 1" cnt="1 0"/>
                </dgm:else>
              </dgm:choose>
            </dgm:else>
          </dgm:choose>
          <dgm:constrLst/>
          <dgm:ruleLst/>
        </dgm:layoutNode>
        <dgm:layoutNode name="dummy3a" moveWith="wedge3">
          <dgm:alg type="sp"/>
          <dgm:shape xmlns:r="http://schemas.openxmlformats.org/officeDocument/2006/relationships" r:blip="">
            <dgm:adjLst/>
          </dgm:shape>
          <dgm:presOf/>
          <dgm:constrLst>
            <dgm:constr type="w" val="1"/>
            <dgm:constr type="h" val="1"/>
          </dgm:constrLst>
          <dgm:ruleLst/>
        </dgm:layoutNode>
        <dgm:layoutNode name="dummy3b" moveWith="wedge3">
          <dgm:alg type="sp"/>
          <dgm:shape xmlns:r="http://schemas.openxmlformats.org/officeDocument/2006/relationships" r:blip="">
            <dgm:adjLst/>
          </dgm:shape>
          <dgm:presOf/>
          <dgm:constrLst>
            <dgm:constr type="w" val="1"/>
            <dgm:constr type="h" val="1"/>
          </dgm:constrLst>
          <dgm:ruleLst/>
        </dgm:layoutNode>
        <dgm:layoutNode name="wedge3Tx" moveWith="wedge3">
          <dgm:varLst>
            <dgm:chMax val="0"/>
            <dgm:chPref val="0"/>
            <dgm:bulletEnabled val="1"/>
          </dgm:varLst>
          <dgm:alg type="tx"/>
          <dgm:shape xmlns:r="http://schemas.openxmlformats.org/officeDocument/2006/relationships" type="rect" r:blip="" hideGeom="1">
            <dgm:adjLst/>
          </dgm:shape>
          <dgm:choose name="Name88">
            <dgm:if name="Name89" func="var" arg="dir" op="equ" val="norm">
              <dgm:presOf axis="ch desOrSelf" ptType="node node" st="3 1" cnt="1 0"/>
            </dgm:if>
            <dgm:else name="Name90">
              <dgm:choose name="Name91">
                <dgm:if name="Name92" axis="ch" ptType="node" func="cnt" op="equ" val="3">
                  <dgm:presOf axis="ch desOrSelf" ptType="node node" st="1 1" cnt="1 0"/>
                </dgm:if>
                <dgm:if name="Name93" axis="ch" ptType="node" func="cnt" op="equ" val="4">
                  <dgm:presOf axis="ch desOrSelf" ptType="node node" st="2 1" cnt="1 0"/>
                </dgm:if>
                <dgm:if name="Name94" axis="ch" ptType="node" func="cnt" op="equ" val="5">
                  <dgm:presOf axis="ch desOrSelf" ptType="node node" st="3 1" cnt="1 0"/>
                </dgm:if>
                <dgm:if name="Name95" axis="ch" ptType="node" func="cnt" op="equ" val="6">
                  <dgm:presOf axis="ch desOrSelf" ptType="node node" st="4 1" cnt="1 0"/>
                </dgm:if>
                <dgm:else name="Name96">
                  <dgm:presOf axis="ch desOrSelf" ptType="node node" st="5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97"/>
    </dgm:choose>
    <dgm:choose name="Name98">
      <dgm:if name="Name99" axis="ch" ptType="node" func="cnt" op="gte" val="4">
        <dgm:layoutNode name="wedge4">
          <dgm:alg type="sp"/>
          <dgm:choose name="Name100">
            <dgm:if name="Name101" axis="ch" ptType="node" func="cnt" op="equ" val="4">
              <dgm:shape xmlns:r="http://schemas.openxmlformats.org/officeDocument/2006/relationships" type="pie" r:blip="">
                <dgm:adjLst>
                  <dgm:adj idx="1" val="180"/>
                  <dgm:adj idx="2" val="270"/>
                </dgm:adjLst>
              </dgm:shape>
            </dgm:if>
            <dgm:if name="Name102" axis="ch" ptType="node" func="cnt" op="equ" val="5">
              <dgm:shape xmlns:r="http://schemas.openxmlformats.org/officeDocument/2006/relationships" type="pie" r:blip="">
                <dgm:adjLst>
                  <dgm:adj idx="1" val="126"/>
                  <dgm:adj idx="2" val="198"/>
                </dgm:adjLst>
              </dgm:shape>
            </dgm:if>
            <dgm:if name="Name103" axis="ch" ptType="node" func="cnt" op="equ" val="6">
              <dgm:shape xmlns:r="http://schemas.openxmlformats.org/officeDocument/2006/relationships" type="pie" r:blip="">
                <dgm:adjLst>
                  <dgm:adj idx="1" val="90"/>
                  <dgm:adj idx="2" val="150"/>
                </dgm:adjLst>
              </dgm:shape>
            </dgm:if>
            <dgm:else name="Name104">
              <dgm:shape xmlns:r="http://schemas.openxmlformats.org/officeDocument/2006/relationships" type="pie" r:blip="">
                <dgm:adjLst>
                  <dgm:adj idx="1" val="64.2871"/>
                  <dgm:adj idx="2" val="115.7143"/>
                </dgm:adjLst>
              </dgm:shape>
            </dgm:else>
          </dgm:choose>
          <dgm:choose name="Name105">
            <dgm:if name="Name106" func="var" arg="dir" op="equ" val="norm">
              <dgm:presOf axis="ch desOrSelf" ptType="node node" st="4 1" cnt="1 0"/>
            </dgm:if>
            <dgm:else name="Name107">
              <dgm:choose name="Name108">
                <dgm:if name="Name109" axis="ch" ptType="node" func="cnt" op="equ" val="4">
                  <dgm:presOf axis="ch desOrSelf" ptType="node node" st="1 1" cnt="1 0"/>
                </dgm:if>
                <dgm:if name="Name110" axis="ch" ptType="node" func="cnt" op="equ" val="5">
                  <dgm:presOf axis="ch desOrSelf" ptType="node node" st="2 1" cnt="1 0"/>
                </dgm:if>
                <dgm:if name="Name111" axis="ch" ptType="node" func="cnt" op="equ" val="6">
                  <dgm:presOf axis="ch desOrSelf" ptType="node node" st="3 1" cnt="1 0"/>
                </dgm:if>
                <dgm:else name="Name112">
                  <dgm:presOf axis="ch desOrSelf" ptType="node node" st="4 1" cnt="1 0"/>
                </dgm:else>
              </dgm:choose>
            </dgm:else>
          </dgm:choose>
          <dgm:constrLst/>
          <dgm:ruleLst/>
        </dgm:layoutNode>
        <dgm:layoutNode name="dummy4a" moveWith="wedge4">
          <dgm:alg type="sp"/>
          <dgm:shape xmlns:r="http://schemas.openxmlformats.org/officeDocument/2006/relationships" r:blip="">
            <dgm:adjLst/>
          </dgm:shape>
          <dgm:presOf/>
          <dgm:constrLst>
            <dgm:constr type="w" val="1"/>
            <dgm:constr type="h" val="1"/>
          </dgm:constrLst>
          <dgm:ruleLst/>
        </dgm:layoutNode>
        <dgm:layoutNode name="dummy4b" moveWith="wedge4">
          <dgm:alg type="sp"/>
          <dgm:shape xmlns:r="http://schemas.openxmlformats.org/officeDocument/2006/relationships" r:blip="">
            <dgm:adjLst/>
          </dgm:shape>
          <dgm:presOf/>
          <dgm:constrLst>
            <dgm:constr type="w" val="1"/>
            <dgm:constr type="h" val="1"/>
          </dgm:constrLst>
          <dgm:ruleLst/>
        </dgm:layoutNode>
        <dgm:layoutNode name="wedge4Tx" moveWith="wedge4">
          <dgm:varLst>
            <dgm:chMax val="0"/>
            <dgm:chPref val="0"/>
            <dgm:bulletEnabled val="1"/>
          </dgm:varLst>
          <dgm:alg type="tx"/>
          <dgm:shape xmlns:r="http://schemas.openxmlformats.org/officeDocument/2006/relationships" type="rect" r:blip="" hideGeom="1">
            <dgm:adjLst/>
          </dgm:shape>
          <dgm:choose name="Name113">
            <dgm:if name="Name114" func="var" arg="dir" op="equ" val="norm">
              <dgm:presOf axis="ch desOrSelf" ptType="node node" st="4 1" cnt="1 0"/>
            </dgm:if>
            <dgm:else name="Name115">
              <dgm:choose name="Name116">
                <dgm:if name="Name117" axis="ch" ptType="node" func="cnt" op="equ" val="4">
                  <dgm:presOf axis="ch desOrSelf" ptType="node node" st="1 1" cnt="1 0"/>
                </dgm:if>
                <dgm:if name="Name118" axis="ch" ptType="node" func="cnt" op="equ" val="5">
                  <dgm:presOf axis="ch desOrSelf" ptType="node node" st="2 1" cnt="1 0"/>
                </dgm:if>
                <dgm:if name="Name119" axis="ch" ptType="node" func="cnt" op="equ" val="6">
                  <dgm:presOf axis="ch desOrSelf" ptType="node node" st="3 1" cnt="1 0"/>
                </dgm:if>
                <dgm:else name="Name120">
                  <dgm:presOf axis="ch desOrSelf" ptType="node node" st="4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21"/>
    </dgm:choose>
    <dgm:choose name="Name122">
      <dgm:if name="Name123" axis="ch" ptType="node" func="cnt" op="gte" val="5">
        <dgm:layoutNode name="wedge5">
          <dgm:alg type="sp"/>
          <dgm:choose name="Name124">
            <dgm:if name="Name125" axis="ch" ptType="node" func="cnt" op="equ" val="5">
              <dgm:shape xmlns:r="http://schemas.openxmlformats.org/officeDocument/2006/relationships" type="pie" r:blip="">
                <dgm:adjLst>
                  <dgm:adj idx="1" val="198"/>
                  <dgm:adj idx="2" val="270"/>
                </dgm:adjLst>
              </dgm:shape>
            </dgm:if>
            <dgm:if name="Name126" axis="ch" ptType="node" func="cnt" op="equ" val="6">
              <dgm:shape xmlns:r="http://schemas.openxmlformats.org/officeDocument/2006/relationships" type="pie" r:blip="">
                <dgm:adjLst>
                  <dgm:adj idx="1" val="150"/>
                  <dgm:adj idx="2" val="210"/>
                </dgm:adjLst>
              </dgm:shape>
            </dgm:if>
            <dgm:else name="Name127">
              <dgm:shape xmlns:r="http://schemas.openxmlformats.org/officeDocument/2006/relationships" type="pie" r:blip="">
                <dgm:adjLst>
                  <dgm:adj idx="1" val="115.7143"/>
                  <dgm:adj idx="2" val="167.1429"/>
                </dgm:adjLst>
              </dgm:shape>
            </dgm:else>
          </dgm:choose>
          <dgm:choose name="Name128">
            <dgm:if name="Name129" func="var" arg="dir" op="equ" val="norm">
              <dgm:presOf axis="ch desOrSelf" ptType="node node" st="5 1" cnt="1 0"/>
            </dgm:if>
            <dgm:else name="Name130">
              <dgm:choose name="Name131">
                <dgm:if name="Name132" axis="ch" ptType="node" func="cnt" op="equ" val="5">
                  <dgm:presOf axis="ch desOrSelf" ptType="node node" st="1 1" cnt="1 0"/>
                </dgm:if>
                <dgm:if name="Name133" axis="ch" ptType="node" func="cnt" op="equ" val="6">
                  <dgm:presOf axis="ch desOrSelf" ptType="node node" st="2 1" cnt="1 0"/>
                </dgm:if>
                <dgm:else name="Name134">
                  <dgm:presOf axis="ch desOrSelf" ptType="node node" st="3 1" cnt="1 0"/>
                </dgm:else>
              </dgm:choose>
            </dgm:else>
          </dgm:choose>
          <dgm:constrLst/>
          <dgm:ruleLst/>
        </dgm:layoutNode>
        <dgm:layoutNode name="dummy5a" moveWith="wedge5">
          <dgm:alg type="sp"/>
          <dgm:shape xmlns:r="http://schemas.openxmlformats.org/officeDocument/2006/relationships" r:blip="">
            <dgm:adjLst/>
          </dgm:shape>
          <dgm:presOf/>
          <dgm:constrLst>
            <dgm:constr type="w" val="1"/>
            <dgm:constr type="h" val="1"/>
          </dgm:constrLst>
          <dgm:ruleLst/>
        </dgm:layoutNode>
        <dgm:layoutNode name="dummy5b" moveWith="wedge5">
          <dgm:alg type="sp"/>
          <dgm:shape xmlns:r="http://schemas.openxmlformats.org/officeDocument/2006/relationships" r:blip="">
            <dgm:adjLst/>
          </dgm:shape>
          <dgm:presOf/>
          <dgm:constrLst>
            <dgm:constr type="w" val="1"/>
            <dgm:constr type="h" val="1"/>
          </dgm:constrLst>
          <dgm:ruleLst/>
        </dgm:layoutNode>
        <dgm:layoutNode name="wedge5Tx" moveWith="wedge5">
          <dgm:varLst>
            <dgm:chMax val="0"/>
            <dgm:chPref val="0"/>
            <dgm:bulletEnabled val="1"/>
          </dgm:varLst>
          <dgm:alg type="tx"/>
          <dgm:shape xmlns:r="http://schemas.openxmlformats.org/officeDocument/2006/relationships" type="rect" r:blip="" hideGeom="1">
            <dgm:adjLst/>
          </dgm:shape>
          <dgm:choose name="Name135">
            <dgm:if name="Name136" func="var" arg="dir" op="equ" val="norm">
              <dgm:presOf axis="ch desOrSelf" ptType="node node" st="5 1" cnt="1 0"/>
            </dgm:if>
            <dgm:else name="Name137">
              <dgm:choose name="Name138">
                <dgm:if name="Name139" axis="ch" ptType="node" func="cnt" op="equ" val="5">
                  <dgm:presOf axis="ch desOrSelf" ptType="node node" st="1 1" cnt="1 0"/>
                </dgm:if>
                <dgm:if name="Name140" axis="ch" ptType="node" func="cnt" op="equ" val="6">
                  <dgm:presOf axis="ch desOrSelf" ptType="node node" st="2 1" cnt="1 0"/>
                </dgm:if>
                <dgm:else name="Name141">
                  <dgm:presOf axis="ch desOrSelf" ptType="node node" st="3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42"/>
    </dgm:choose>
    <dgm:choose name="Name143">
      <dgm:if name="Name144" axis="ch" ptType="node" func="cnt" op="gte" val="6">
        <dgm:layoutNode name="wedge6">
          <dgm:alg type="sp"/>
          <dgm:choose name="Name145">
            <dgm:if name="Name146" axis="ch" ptType="node" func="cnt" op="equ" val="6">
              <dgm:shape xmlns:r="http://schemas.openxmlformats.org/officeDocument/2006/relationships" type="pie" r:blip="">
                <dgm:adjLst>
                  <dgm:adj idx="1" val="210"/>
                  <dgm:adj idx="2" val="270"/>
                </dgm:adjLst>
              </dgm:shape>
            </dgm:if>
            <dgm:else name="Name147">
              <dgm:shape xmlns:r="http://schemas.openxmlformats.org/officeDocument/2006/relationships" type="pie" r:blip="">
                <dgm:adjLst>
                  <dgm:adj idx="1" val="167.1429"/>
                  <dgm:adj idx="2" val="218.5714"/>
                </dgm:adjLst>
              </dgm:shape>
            </dgm:else>
          </dgm:choose>
          <dgm:choose name="Name148">
            <dgm:if name="Name149" func="var" arg="dir" op="equ" val="norm">
              <dgm:presOf axis="ch desOrSelf" ptType="node node" st="6 1" cnt="1 0"/>
            </dgm:if>
            <dgm:else name="Name150">
              <dgm:choose name="Name151">
                <dgm:if name="Name152" axis="ch" ptType="node" func="cnt" op="equ" val="6">
                  <dgm:presOf axis="ch desOrSelf" ptType="node node" st="1 1" cnt="1 0"/>
                </dgm:if>
                <dgm:else name="Name153">
                  <dgm:presOf axis="ch desOrSelf" ptType="node node" st="2 1" cnt="1 0"/>
                </dgm:else>
              </dgm:choose>
            </dgm:else>
          </dgm:choose>
          <dgm:constrLst/>
          <dgm:ruleLst/>
        </dgm:layoutNode>
        <dgm:layoutNode name="dummy6a" moveWith="wedge6">
          <dgm:alg type="sp"/>
          <dgm:shape xmlns:r="http://schemas.openxmlformats.org/officeDocument/2006/relationships" r:blip="">
            <dgm:adjLst/>
          </dgm:shape>
          <dgm:presOf/>
          <dgm:constrLst>
            <dgm:constr type="w" val="1"/>
            <dgm:constr type="h" val="1"/>
          </dgm:constrLst>
          <dgm:ruleLst/>
        </dgm:layoutNode>
        <dgm:layoutNode name="dummy6b" moveWith="wedge6">
          <dgm:alg type="sp"/>
          <dgm:shape xmlns:r="http://schemas.openxmlformats.org/officeDocument/2006/relationships" r:blip="">
            <dgm:adjLst/>
          </dgm:shape>
          <dgm:presOf/>
          <dgm:constrLst>
            <dgm:constr type="w" val="1"/>
            <dgm:constr type="h" val="1"/>
          </dgm:constrLst>
          <dgm:ruleLst/>
        </dgm:layoutNode>
        <dgm:layoutNode name="wedge6Tx" moveWith="wedge6">
          <dgm:varLst>
            <dgm:chMax val="0"/>
            <dgm:chPref val="0"/>
            <dgm:bulletEnabled val="1"/>
          </dgm:varLst>
          <dgm:alg type="tx"/>
          <dgm:shape xmlns:r="http://schemas.openxmlformats.org/officeDocument/2006/relationships" type="rect" r:blip="" hideGeom="1">
            <dgm:adjLst/>
          </dgm:shape>
          <dgm:choose name="Name154">
            <dgm:if name="Name155" func="var" arg="dir" op="equ" val="norm">
              <dgm:presOf axis="ch desOrSelf" ptType="node node" st="6 1" cnt="1 0"/>
            </dgm:if>
            <dgm:else name="Name156">
              <dgm:choose name="Name157">
                <dgm:if name="Name158" axis="ch" ptType="node" func="cnt" op="equ" val="6">
                  <dgm:presOf axis="ch desOrSelf" ptType="node node" st="1 1" cnt="1 0"/>
                </dgm:if>
                <dgm:else name="Name159">
                  <dgm:presOf axis="ch desOrSelf" ptType="node node" st="2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60"/>
    </dgm:choose>
    <dgm:choose name="Name161">
      <dgm:if name="Name162" axis="ch" ptType="node" func="cnt" op="gte" val="7">
        <dgm:layoutNode name="wedge7">
          <dgm:alg type="sp"/>
          <dgm:shape xmlns:r="http://schemas.openxmlformats.org/officeDocument/2006/relationships" type="pie" r:blip="">
            <dgm:adjLst>
              <dgm:adj idx="1" val="218.5714"/>
              <dgm:adj idx="2" val="270"/>
            </dgm:adjLst>
          </dgm:shape>
          <dgm:choose name="Name163">
            <dgm:if name="Name164" func="var" arg="dir" op="equ" val="norm">
              <dgm:presOf axis="ch desOrSelf" ptType="node node" st="7 1" cnt="1 0"/>
            </dgm:if>
            <dgm:else name="Name165">
              <dgm:presOf axis="ch desOrSelf" ptType="node node" st="1 1" cnt="1 0"/>
            </dgm:else>
          </dgm:choose>
          <dgm:constrLst/>
          <dgm:ruleLst/>
        </dgm:layoutNode>
        <dgm:layoutNode name="dummy7a" moveWith="wedge7">
          <dgm:alg type="sp"/>
          <dgm:shape xmlns:r="http://schemas.openxmlformats.org/officeDocument/2006/relationships" r:blip="">
            <dgm:adjLst/>
          </dgm:shape>
          <dgm:presOf/>
          <dgm:constrLst>
            <dgm:constr type="w" val="1"/>
            <dgm:constr type="h" val="1"/>
          </dgm:constrLst>
          <dgm:ruleLst/>
        </dgm:layoutNode>
        <dgm:layoutNode name="dummy7b" moveWith="wedge7">
          <dgm:alg type="sp"/>
          <dgm:shape xmlns:r="http://schemas.openxmlformats.org/officeDocument/2006/relationships" r:blip="">
            <dgm:adjLst/>
          </dgm:shape>
          <dgm:presOf/>
          <dgm:constrLst>
            <dgm:constr type="w" val="1"/>
            <dgm:constr type="h" val="1"/>
          </dgm:constrLst>
          <dgm:ruleLst/>
        </dgm:layoutNode>
        <dgm:layoutNode name="wedge7Tx" moveWith="wedge7">
          <dgm:varLst>
            <dgm:chMax val="0"/>
            <dgm:chPref val="0"/>
            <dgm:bulletEnabled val="1"/>
          </dgm:varLst>
          <dgm:alg type="tx"/>
          <dgm:shape xmlns:r="http://schemas.openxmlformats.org/officeDocument/2006/relationships" type="rect" r:blip="" hideGeom="1">
            <dgm:adjLst/>
          </dgm:shape>
          <dgm:choose name="Name166">
            <dgm:if name="Name167" func="var" arg="dir" op="equ" val="norm">
              <dgm:presOf axis="ch desOrSelf" ptType="node node" st="7 1" cnt="1 0"/>
            </dgm:if>
            <dgm:else name="Name168">
              <dgm:presOf axis="ch desOrSelf" ptType="node node" st="1 1" cnt="1 0"/>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69"/>
    </dgm:choose>
    <dgm:choose name="Name170">
      <dgm:if name="Name171" axis="ch" ptType="node" func="cnt" op="equ" val="1">
        <dgm:forEach name="Name172" axis="ch" ptType="sibTrans" hideLastTrans="0" cnt="1">
          <dgm:layoutNode name="arrowWedge1single" styleLbl="fgSibTrans2D1">
            <dgm:choose name="Name173">
              <dgm:if name="Name174" func="var" arg="dir" op="equ" val="norm">
                <dgm:alg type="conn">
                  <dgm:param type="connRout" val="longCurve"/>
                  <dgm:param type="srcNode" val="dummy1a"/>
                  <dgm:param type="dstNode" val="dummy1b"/>
                  <dgm:param type="begPts" val="tL"/>
                  <dgm:param type="endPts" val="tR"/>
                  <dgm:param type="begSty" val="arr"/>
                  <dgm:param type="endSty" val="noArr"/>
                </dgm:alg>
              </dgm:if>
              <dgm:else name="Name175">
                <dgm:alg type="conn">
                  <dgm:param type="connRout" val="longCurve"/>
                  <dgm:param type="srcNode" val="dummy1a"/>
                  <dgm:param type="dstNode" val="dummy1b"/>
                  <dgm:param type="begPts" val="tL"/>
                  <dgm:param type="endPts" val="tR"/>
                  <dgm:param type="begSty" val="noArr"/>
                  <dgm:param type="endSty" val="arr"/>
                </dgm:alg>
              </dgm:else>
            </dgm:choose>
            <dgm:shape xmlns:r="http://schemas.openxmlformats.org/officeDocument/2006/relationships" type="conn" r:blip="">
              <dgm:adjLst/>
            </dgm:shape>
            <dgm:presOf/>
            <dgm:constrLst>
              <dgm:constr type="w" val="1"/>
              <dgm:constr type="begPad"/>
              <dgm:constr type="endPad"/>
            </dgm:constrLst>
            <dgm:ruleLst/>
          </dgm:layoutNode>
        </dgm:forEach>
      </dgm:if>
      <dgm:if name="Name176" axis="ch" ptType="node" func="cnt" op="gte" val="2">
        <dgm:forEach name="Name177" axis="ch" ptType="sibTrans" hideLastTrans="0" cnt="1">
          <dgm:layoutNode name="arrowWedge1" styleLbl="fgSibTrans2D1">
            <dgm:choose name="Name178">
              <dgm:if name="Name179" func="var" arg="dir" op="equ" val="norm">
                <dgm:alg type="conn">
                  <dgm:param type="connRout" val="curve"/>
                  <dgm:param type="srcNode" val="dummy1a"/>
                  <dgm:param type="dstNode" val="dummy1b"/>
                  <dgm:param type="begPts" val="tL"/>
                  <dgm:param type="endPts" val="tL"/>
                  <dgm:param type="begSty" val="noArr"/>
                  <dgm:param type="endSty" val="arr"/>
                </dgm:alg>
              </dgm:if>
              <dgm:else name="Name180">
                <dgm:alg type="conn">
                  <dgm:param type="connRout" val="curve"/>
                  <dgm:param type="srcNode" val="dummy1a"/>
                  <dgm:param type="dstNode" val="dummy1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if>
      <dgm:else name="Name181"/>
    </dgm:choose>
    <dgm:forEach name="Name182" axis="ch" ptType="sibTrans" hideLastTrans="0" st="2" cnt="1">
      <dgm:layoutNode name="arrowWedge2" styleLbl="fgSibTrans2D1">
        <dgm:choose name="Name183">
          <dgm:if name="Name184" func="var" arg="dir" op="equ" val="norm">
            <dgm:alg type="conn">
              <dgm:param type="connRout" val="curve"/>
              <dgm:param type="srcNode" val="dummy2a"/>
              <dgm:param type="dstNode" val="dummy2b"/>
              <dgm:param type="begPts" val="tL"/>
              <dgm:param type="endPts" val="tL"/>
              <dgm:param type="begSty" val="noArr"/>
              <dgm:param type="endSty" val="arr"/>
            </dgm:alg>
          </dgm:if>
          <dgm:else name="Name185">
            <dgm:alg type="conn">
              <dgm:param type="connRout" val="curve"/>
              <dgm:param type="srcNode" val="dummy2a"/>
              <dgm:param type="dstNode" val="dummy2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86" axis="ch" ptType="sibTrans" hideLastTrans="0" st="3" cnt="1">
      <dgm:layoutNode name="arrowWedge3" styleLbl="fgSibTrans2D1">
        <dgm:choose name="Name187">
          <dgm:if name="Name188" func="var" arg="dir" op="equ" val="norm">
            <dgm:alg type="conn">
              <dgm:param type="connRout" val="curve"/>
              <dgm:param type="srcNode" val="dummy3a"/>
              <dgm:param type="dstNode" val="dummy3b"/>
              <dgm:param type="begPts" val="tL"/>
              <dgm:param type="endPts" val="tL"/>
              <dgm:param type="begSty" val="noArr"/>
              <dgm:param type="endSty" val="arr"/>
            </dgm:alg>
          </dgm:if>
          <dgm:else name="Name189">
            <dgm:alg type="conn">
              <dgm:param type="connRout" val="curve"/>
              <dgm:param type="srcNode" val="dummy3a"/>
              <dgm:param type="dstNode" val="dummy3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0" axis="ch" ptType="sibTrans" hideLastTrans="0" st="4" cnt="1">
      <dgm:layoutNode name="arrowWedge4" styleLbl="fgSibTrans2D1">
        <dgm:choose name="Name191">
          <dgm:if name="Name192" func="var" arg="dir" op="equ" val="norm">
            <dgm:alg type="conn">
              <dgm:param type="connRout" val="curve"/>
              <dgm:param type="srcNode" val="dummy4a"/>
              <dgm:param type="dstNode" val="dummy4b"/>
              <dgm:param type="begPts" val="tL"/>
              <dgm:param type="endPts" val="tL"/>
              <dgm:param type="begSty" val="noArr"/>
              <dgm:param type="endSty" val="arr"/>
            </dgm:alg>
          </dgm:if>
          <dgm:else name="Name193">
            <dgm:alg type="conn">
              <dgm:param type="connRout" val="curve"/>
              <dgm:param type="srcNode" val="dummy4a"/>
              <dgm:param type="dstNode" val="dummy4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4" axis="ch" ptType="sibTrans" hideLastTrans="0" st="5" cnt="1">
      <dgm:layoutNode name="arrowWedge5" styleLbl="fgSibTrans2D1">
        <dgm:choose name="Name195">
          <dgm:if name="Name196" func="var" arg="dir" op="equ" val="norm">
            <dgm:alg type="conn">
              <dgm:param type="connRout" val="curve"/>
              <dgm:param type="srcNode" val="dummy5a"/>
              <dgm:param type="dstNode" val="dummy5b"/>
              <dgm:param type="begPts" val="tL"/>
              <dgm:param type="endPts" val="tL"/>
              <dgm:param type="begSty" val="noArr"/>
              <dgm:param type="endSty" val="arr"/>
            </dgm:alg>
          </dgm:if>
          <dgm:else name="Name197">
            <dgm:alg type="conn">
              <dgm:param type="connRout" val="curve"/>
              <dgm:param type="srcNode" val="dummy5a"/>
              <dgm:param type="dstNode" val="dummy5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8" axis="ch" ptType="sibTrans" hideLastTrans="0" st="6" cnt="1">
      <dgm:layoutNode name="arrowWedge6" styleLbl="fgSibTrans2D1">
        <dgm:choose name="Name199">
          <dgm:if name="Name200" func="var" arg="dir" op="equ" val="norm">
            <dgm:alg type="conn">
              <dgm:param type="connRout" val="curve"/>
              <dgm:param type="srcNode" val="dummy6a"/>
              <dgm:param type="dstNode" val="dummy6b"/>
              <dgm:param type="begPts" val="tL"/>
              <dgm:param type="endPts" val="tL"/>
              <dgm:param type="begSty" val="noArr"/>
              <dgm:param type="endSty" val="arr"/>
            </dgm:alg>
          </dgm:if>
          <dgm:else name="Name201">
            <dgm:alg type="conn">
              <dgm:param type="connRout" val="curve"/>
              <dgm:param type="srcNode" val="dummy6a"/>
              <dgm:param type="dstNode" val="dummy6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202" axis="ch" ptType="sibTrans" hideLastTrans="0" st="7" cnt="1">
      <dgm:layoutNode name="arrowWedge7" styleLbl="fgSibTrans2D1">
        <dgm:choose name="Name203">
          <dgm:if name="Name204" func="var" arg="dir" op="equ" val="norm">
            <dgm:alg type="conn">
              <dgm:param type="connRout" val="curve"/>
              <dgm:param type="srcNode" val="dummy7a"/>
              <dgm:param type="dstNode" val="dummy7b"/>
              <dgm:param type="begPts" val="tL"/>
              <dgm:param type="endPts" val="tL"/>
              <dgm:param type="begSty" val="noArr"/>
              <dgm:param type="endSty" val="arr"/>
            </dgm:alg>
          </dgm:if>
          <dgm:else name="Name205">
            <dgm:alg type="conn">
              <dgm:param type="connRout" val="curve"/>
              <dgm:param type="srcNode" val="dummy7a"/>
              <dgm:param type="dstNode" val="dummy7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layoutNode>
</dgm:layoutDef>
</file>

<file path=ppt/diagrams/layout5.xml><?xml version="1.0" encoding="utf-8"?>
<dgm:layoutDef xmlns:dgm="http://schemas.openxmlformats.org/drawingml/2006/diagram" xmlns:a="http://schemas.openxmlformats.org/drawingml/2006/main" uniqueId="urn:microsoft.com/office/officeart/2005/8/layout/cycle8">
  <dgm:title val=""/>
  <dgm:desc val=""/>
  <dgm:catLst>
    <dgm:cat type="cycle" pri="7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 modelId="5"/>
      </dgm:ptLst>
      <dgm:cxnLst>
        <dgm:cxn modelId="7" srcId="0" destId="1" srcOrd="0" destOrd="0"/>
        <dgm:cxn modelId="8" srcId="0" destId="2" srcOrd="1" destOrd="0"/>
        <dgm:cxn modelId="9" srcId="0" destId="3" srcOrd="2" destOrd="0"/>
        <dgm:cxn modelId="10" srcId="0" destId="4" srcOrd="3" destOrd="0"/>
        <dgm:cxn modelId="11" srcId="0" destId="5" srcOrd="4" destOrd="0"/>
      </dgm:cxnLst>
      <dgm:bg/>
      <dgm:whole/>
    </dgm:dataModel>
  </dgm:clrData>
  <dgm:layoutNode name="compositeShape">
    <dgm:varLst>
      <dgm:chMax val="7"/>
      <dgm:dir/>
      <dgm:resizeHandles val="exact"/>
    </dgm:varLst>
    <dgm:alg type="composite">
      <dgm:param type="horzAlign" val="ctr"/>
      <dgm:param type="vertAlign" val="mid"/>
      <dgm:param type="ar" val="1"/>
    </dgm:alg>
    <dgm:shape xmlns:r="http://schemas.openxmlformats.org/officeDocument/2006/relationships" r:blip="">
      <dgm:adjLst/>
    </dgm:shape>
    <dgm:presOf/>
    <dgm:choose name="Name0">
      <dgm:if name="Name1" axis="ch" ptType="node" func="cnt" op="equ" val="1">
        <dgm:constrLst>
          <dgm:constr type="l" for="ch" forName="wedge1" refType="w" fact="0.08"/>
          <dgm:constr type="t" for="ch" forName="wedge1" refType="w" fact="0.08"/>
          <dgm:constr type="w" for="ch" forName="wedge1" refType="w" fact="0.84"/>
          <dgm:constr type="h" for="ch" forName="wedge1" refType="h" fact="0.84"/>
          <dgm:constr type="l" for="ch" forName="dummy1a" refType="w" fact="0.5"/>
          <dgm:constr type="t" for="ch" forName="dummy1a" refType="h" fact="0.08"/>
          <dgm:constr type="l" for="ch" forName="dummy1b" refType="w" fact="0.5"/>
          <dgm:constr type="t" for="ch" forName="dummy1b" refType="h" fact="0.08"/>
          <dgm:constr type="l" for="ch" forName="wedge1Tx" refType="w" fact="0.22"/>
          <dgm:constr type="t" for="ch" forName="wedge1Tx" refType="h" fact="0.22"/>
          <dgm:constr type="w" for="ch" forName="wedge1Tx" refType="w" fact="0.56"/>
          <dgm:constr type="h" for="ch" forName="wedge1Tx" refType="h" fact="0.56"/>
          <dgm:constr type="h" for="ch" forName="arrowWedge1single" refType="w" fact="0.08"/>
          <dgm:constr type="diam" for="ch" forName="arrowWedge1single" refType="w" fact="0.84"/>
          <dgm:constr type="l" for="ch" forName="arrowWedge1single" refType="w" fact="0.5"/>
          <dgm:constr type="t" for="ch" forName="arrowWedge1single" refType="w" fact="0.5"/>
          <dgm:constr type="primFontSz" for="ch" ptType="node" op="equ"/>
        </dgm:constrLst>
      </dgm:if>
      <dgm:if name="Name2" axis="ch" ptType="node" func="cnt" op="equ" val="2">
        <dgm:constrLst>
          <dgm:constr type="l" for="ch" forName="wedge1" refType="w" fact="0.1"/>
          <dgm:constr type="t" for="ch" forName="wedge1" refType="w" fact="0.08"/>
          <dgm:constr type="w" for="ch" forName="wedge1" refType="w" fact="0.84"/>
          <dgm:constr type="h" for="ch" forName="wedge1" refType="h" fact="0.84"/>
          <dgm:constr type="l" for="ch" forName="dummy1a" refType="w" fact="0.52"/>
          <dgm:constr type="t" for="ch" forName="dummy1a" refType="h" fact="0.08"/>
          <dgm:constr type="l" for="ch" forName="dummy1b" refType="w" fact="0.52"/>
          <dgm:constr type="t" for="ch" forName="dummy1b" refType="h" fact="0.92"/>
          <dgm:constr type="l" for="ch" forName="wedge1Tx" refType="w" fact="0.559"/>
          <dgm:constr type="t" for="ch" forName="wedge1Tx" refType="h" fact="0.3"/>
          <dgm:constr type="w" for="ch" forName="wedge1Tx" refType="w" fact="0.3"/>
          <dgm:constr type="h" for="ch" forName="wedge1Tx" refType="h" fact="0.4"/>
          <dgm:constr type="l" for="ch" forName="wedge2" refType="w" fact="0.06"/>
          <dgm:constr type="t" for="ch" forName="wedge2" refType="w" fact="0.08"/>
          <dgm:constr type="w" for="ch" forName="wedge2" refType="w" fact="0.84"/>
          <dgm:constr type="h" for="ch" forName="wedge2" refType="h" fact="0.84"/>
          <dgm:constr type="l" for="ch" forName="dummy2a" refType="w" fact="0.48"/>
          <dgm:constr type="t" for="ch" forName="dummy2a" refType="h" fact="0.92"/>
          <dgm:constr type="l" for="ch" forName="dummy2b" refType="w" fact="0.48"/>
          <dgm:constr type="t" for="ch" forName="dummy2b" refType="h" fact="0.08"/>
          <dgm:constr type="r" for="ch" forName="wedge2Tx" refType="w" fact="0.441"/>
          <dgm:constr type="t" for="ch" forName="wedge2Tx" refType="h" fact="0.3"/>
          <dgm:constr type="w" for="ch" forName="wedge2Tx" refType="w" fact="0.3"/>
          <dgm:constr type="h" for="ch" forName="wedge2Tx" refType="h" fact="0.4"/>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primFontSz" for="ch" ptType="node" op="equ"/>
        </dgm:constrLst>
      </dgm:if>
      <dgm:if name="Name3" axis="ch" ptType="node" func="cnt" op="equ" val="3">
        <dgm:constrLst>
          <dgm:constr type="l" for="ch" forName="wedge1" refType="w" fact="0.0973"/>
          <dgm:constr type="t" for="ch" forName="wedge1" refType="w" fact="0.07"/>
          <dgm:constr type="w" for="ch" forName="wedge1" refType="w" fact="0.84"/>
          <dgm:constr type="h" for="ch" forName="wedge1" refType="h" fact="0.84"/>
          <dgm:constr type="l" for="ch" forName="dummy1a" refType="w" fact="0.5173"/>
          <dgm:constr type="t" for="ch" forName="dummy1a" refType="h" fact="0.07"/>
          <dgm:constr type="l" for="ch" forName="dummy1b" refType="w" fact="0.8811"/>
          <dgm:constr type="t" for="ch" forName="dummy1b" refType="h" fact="0.7"/>
          <dgm:constr type="l" for="ch" forName="wedge1Tx" refType="w" fact="0.54"/>
          <dgm:constr type="t" for="ch" forName="wedge1Tx" refType="h" fact="0.248"/>
          <dgm:constr type="w" for="ch" forName="wedge1Tx" refType="w" fact="0.3"/>
          <dgm:constr type="h" for="ch" forName="wedge1Tx" refType="h" fact="0.25"/>
          <dgm:constr type="l" for="ch" forName="wedge2" refType="w" fact="0.08"/>
          <dgm:constr type="t" for="ch" forName="wedge2" refType="w" fact="0.1"/>
          <dgm:constr type="w" for="ch" forName="wedge2" refType="w" fact="0.84"/>
          <dgm:constr type="h" for="ch" forName="wedge2" refType="h" fact="0.84"/>
          <dgm:constr type="l" for="ch" forName="dummy2a" refType="w" fact="0.8637"/>
          <dgm:constr type="t" for="ch" forName="dummy2a" refType="h" fact="0.73"/>
          <dgm:constr type="l" for="ch" forName="dummy2b" refType="w" fact="0.1363"/>
          <dgm:constr type="t" for="ch" forName="dummy2b" refType="h" fact="0.73"/>
          <dgm:constr type="l" for="ch" forName="wedge2Tx" refType="w" fact="0.28"/>
          <dgm:constr type="t" for="ch" forName="wedge2Tx" refType="h" fact="0.645"/>
          <dgm:constr type="w" for="ch" forName="wedge2Tx" refType="w" fact="0.45"/>
          <dgm:constr type="h" for="ch" forName="wedge2Tx" refType="h" fact="0.22"/>
          <dgm:constr type="l" for="ch" forName="wedge3" refType="w" fact="0.0627"/>
          <dgm:constr type="t" for="ch" forName="wedge3" refType="w" fact="0.07"/>
          <dgm:constr type="w" for="ch" forName="wedge3" refType="w" fact="0.84"/>
          <dgm:constr type="h" for="ch" forName="wedge3" refType="h" fact="0.84"/>
          <dgm:constr type="l" for="ch" forName="dummy3a" refType="w" fact="0.1189"/>
          <dgm:constr type="t" for="ch" forName="dummy3a" refType="h" fact="0.7"/>
          <dgm:constr type="l" for="ch" forName="dummy3b" refType="w" fact="0.4827"/>
          <dgm:constr type="t" for="ch" forName="dummy3b" refType="h" fact="0.07"/>
          <dgm:constr type="r" for="ch" forName="wedge3Tx" refType="w" fact="0.46"/>
          <dgm:constr type="t" for="ch" forName="wedge3Tx" refType="h" fact="0.248"/>
          <dgm:constr type="w" for="ch" forName="wedge3Tx" refType="w" fact="0.3"/>
          <dgm:constr type="h" for="ch" forName="wedge3Tx" refType="h" fact="0.25"/>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primFontSz" for="ch" ptType="node" op="equ"/>
        </dgm:constrLst>
      </dgm:if>
      <dgm:if name="Name4" axis="ch" ptType="node" func="cnt" op="equ" val="4">
        <dgm:constrLst>
          <dgm:constr type="l" for="ch" forName="wedge1" refType="w" fact="0.0941"/>
          <dgm:constr type="t" for="ch" forName="wedge1" refType="w" fact="0.0659"/>
          <dgm:constr type="w" for="ch" forName="wedge1" refType="w" fact="0.84"/>
          <dgm:constr type="h" for="ch" forName="wedge1" refType="h" fact="0.84"/>
          <dgm:constr type="l" for="ch" forName="dummy1a" refType="w" fact="0.5141"/>
          <dgm:constr type="t" for="ch" forName="dummy1a" refType="h" fact="0.0659"/>
          <dgm:constr type="l" for="ch" forName="dummy1b" refType="w" fact="0.9341"/>
          <dgm:constr type="t" for="ch" forName="dummy1b" refType="h" fact="0.4859"/>
          <dgm:constr type="l" for="ch" forName="wedge1Tx" refType="w" fact="0.54"/>
          <dgm:constr type="t" for="ch" forName="wedge1Tx" refType="h" fact="0.24"/>
          <dgm:constr type="w" for="ch" forName="wedge1Tx" refType="w" fact="0.31"/>
          <dgm:constr type="h" for="ch" forName="wedge1Tx" refType="h" fact="0.23"/>
          <dgm:constr type="l" for="ch" forName="wedge2" refType="w" fact="0.0941"/>
          <dgm:constr type="t" for="ch" forName="wedge2" refType="w" fact="0.0941"/>
          <dgm:constr type="w" for="ch" forName="wedge2" refType="w" fact="0.84"/>
          <dgm:constr type="h" for="ch" forName="wedge2" refType="h" fact="0.84"/>
          <dgm:constr type="l" for="ch" forName="dummy2a" refType="w" fact="0.9341"/>
          <dgm:constr type="t" for="ch" forName="dummy2a" refType="h" fact="0.5141"/>
          <dgm:constr type="l" for="ch" forName="dummy2b" refType="w" fact="0.5141"/>
          <dgm:constr type="t" for="ch" forName="dummy2b" refType="h" fact="0.9341"/>
          <dgm:constr type="l" for="ch" forName="wedge2Tx" refType="w" fact="0.54"/>
          <dgm:constr type="t" for="ch" forName="wedge2Tx" refType="h" fact="0.53"/>
          <dgm:constr type="w" for="ch" forName="wedge2Tx" refType="w" fact="0.31"/>
          <dgm:constr type="h" for="ch" forName="wedge2Tx" refType="h" fact="0.23"/>
          <dgm:constr type="l" for="ch" forName="wedge3" refType="w" fact="0.0659"/>
          <dgm:constr type="t" for="ch" forName="wedge3" refType="w" fact="0.0941"/>
          <dgm:constr type="w" for="ch" forName="wedge3" refType="w" fact="0.84"/>
          <dgm:constr type="h" for="ch" forName="wedge3" refType="h" fact="0.84"/>
          <dgm:constr type="l" for="ch" forName="dummy3a" refType="w" fact="0.4859"/>
          <dgm:constr type="t" for="ch" forName="dummy3a" refType="h" fact="0.9341"/>
          <dgm:constr type="l" for="ch" forName="dummy3b" refType="w" fact="0.0659"/>
          <dgm:constr type="t" for="ch" forName="dummy3b" refType="h" fact="0.5141"/>
          <dgm:constr type="r" for="ch" forName="wedge3Tx" refType="w" fact="0.46"/>
          <dgm:constr type="t" for="ch" forName="wedge3Tx" refType="h" fact="0.53"/>
          <dgm:constr type="w" for="ch" forName="wedge3Tx" refType="w" fact="0.31"/>
          <dgm:constr type="h" for="ch" forName="wedge3Tx" refType="h" fact="0.23"/>
          <dgm:constr type="l" for="ch" forName="wedge4" refType="w" fact="0.0659"/>
          <dgm:constr type="t" for="ch" forName="wedge4" refType="h" fact="0.0659"/>
          <dgm:constr type="w" for="ch" forName="wedge4" refType="w" fact="0.84"/>
          <dgm:constr type="h" for="ch" forName="wedge4" refType="h" fact="0.84"/>
          <dgm:constr type="l" for="ch" forName="dummy4a" refType="w" fact="0.0659"/>
          <dgm:constr type="t" for="ch" forName="dummy4a" refType="h" fact="0.4859"/>
          <dgm:constr type="l" for="ch" forName="dummy4b" refType="w" fact="0.4859"/>
          <dgm:constr type="t" for="ch" forName="dummy4b" refType="h" fact="0.0659"/>
          <dgm:constr type="r" for="ch" forName="wedge4Tx" refType="w" fact="0.46"/>
          <dgm:constr type="t" for="ch" forName="wedge4Tx" refType="h" fact="0.24"/>
          <dgm:constr type="w" for="ch" forName="wedge4Tx" refType="w" fact="0.31"/>
          <dgm:constr type="h" for="ch" forName="wedge4Tx" refType="h" fact="0.23"/>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primFontSz" for="ch" ptType="node" op="equ"/>
        </dgm:constrLst>
      </dgm:if>
      <dgm:if name="Name5" axis="ch" ptType="node" func="cnt" op="equ" val="5">
        <dgm:constrLst>
          <dgm:constr type="l" for="ch" forName="wedge1" refType="w" fact="0.0918"/>
          <dgm:constr type="t" for="ch" forName="wedge1" refType="w" fact="0.0638"/>
          <dgm:constr type="w" for="ch" forName="wedge1" refType="w" fact="0.84"/>
          <dgm:constr type="h" for="ch" forName="wedge1" refType="h" fact="0.84"/>
          <dgm:constr type="l" for="ch" forName="dummy1a" refType="w" fact="0.5118"/>
          <dgm:constr type="t" for="ch" forName="dummy1a" refType="h" fact="0.0638"/>
          <dgm:constr type="l" for="ch" forName="dummy1b" refType="w" fact="0.9112"/>
          <dgm:constr type="t" for="ch" forName="dummy1b" refType="h" fact="0.354"/>
          <dgm:constr type="l" for="ch" forName="wedge1Tx" refType="w" fact="0.53"/>
          <dgm:constr type="t" for="ch" forName="wedge1Tx" refType="h" fact="0.205"/>
          <dgm:constr type="w" for="ch" forName="wedge1Tx" refType="w" fact="0.27"/>
          <dgm:constr type="h" for="ch" forName="wedge1Tx" refType="h" fact="0.18"/>
          <dgm:constr type="l" for="ch" forName="wedge2" refType="w" fact="0.099"/>
          <dgm:constr type="t" for="ch" forName="wedge2" refType="w" fact="0.0862"/>
          <dgm:constr type="w" for="ch" forName="wedge2" refType="w" fact="0.84"/>
          <dgm:constr type="h" for="ch" forName="wedge2" refType="h" fact="0.84"/>
          <dgm:constr type="l" for="ch" forName="dummy2a" refType="w" fact="0.9185"/>
          <dgm:constr type="t" for="ch" forName="dummy2a" refType="h" fact="0.3764"/>
          <dgm:constr type="l" for="ch" forName="dummy2b" refType="w" fact="0.7659"/>
          <dgm:constr type="t" for="ch" forName="dummy2b" refType="h" fact="0.846"/>
          <dgm:constr type="l" for="ch" forName="wedge2Tx" refType="w" fact="0.64"/>
          <dgm:constr type="t" for="ch" forName="wedge2Tx" refType="h" fact="0.47"/>
          <dgm:constr type="w" for="ch" forName="wedge2Tx" refType="w" fact="0.25"/>
          <dgm:constr type="h" for="ch" forName="wedge2Tx" refType="h" fact="0.2"/>
          <dgm:constr type="l" for="ch" forName="wedge3" refType="w" fact="0.08"/>
          <dgm:constr type="t" for="ch" forName="wedge3" refType="w" fact="0.1"/>
          <dgm:constr type="w" for="ch" forName="wedge3" refType="w" fact="0.84"/>
          <dgm:constr type="h" for="ch" forName="wedge3" refType="h" fact="0.84"/>
          <dgm:constr type="l" for="ch" forName="dummy3a" refType="w" fact="0.7469"/>
          <dgm:constr type="t" for="ch" forName="dummy3a" refType="h" fact="0.8598"/>
          <dgm:constr type="l" for="ch" forName="dummy3b" refType="w" fact="0.2531"/>
          <dgm:constr type="t" for="ch" forName="dummy3b" refType="h" fact="0.8598"/>
          <dgm:constr type="l" for="ch" forName="wedge3Tx" refType="w" fact="0.38"/>
          <dgm:constr type="t" for="ch" forName="wedge3Tx" refType="h" fact="0.69"/>
          <dgm:constr type="w" for="ch" forName="wedge3Tx" refType="w" fact="0.24"/>
          <dgm:constr type="h" for="ch" forName="wedge3Tx" refType="h" fact="0.22"/>
          <dgm:constr type="l" for="ch" forName="wedge4" refType="w" fact="0.061"/>
          <dgm:constr type="t" for="ch" forName="wedge4" refType="h" fact="0.0862"/>
          <dgm:constr type="w" for="ch" forName="wedge4" refType="w" fact="0.84"/>
          <dgm:constr type="h" for="ch" forName="wedge4" refType="h" fact="0.84"/>
          <dgm:constr type="l" for="ch" forName="dummy4a" refType="w" fact="0.2341"/>
          <dgm:constr type="t" for="ch" forName="dummy4a" refType="h" fact="0.846"/>
          <dgm:constr type="l" for="ch" forName="dummy4b" refType="w" fact="0.0815"/>
          <dgm:constr type="t" for="ch" forName="dummy4b" refType="h" fact="0.3764"/>
          <dgm:constr type="r" for="ch" forName="wedge4Tx" refType="w" fact="0.36"/>
          <dgm:constr type="t" for="ch" forName="wedge4Tx" refType="h" fact="0.47"/>
          <dgm:constr type="w" for="ch" forName="wedge4Tx" refType="w" fact="0.25"/>
          <dgm:constr type="h" for="ch" forName="wedge4Tx" refType="h" fact="0.2"/>
          <dgm:constr type="l" for="ch" forName="wedge5" refType="w" fact="0.0682"/>
          <dgm:constr type="t" for="ch" forName="wedge5" refType="h" fact="0.0638"/>
          <dgm:constr type="w" for="ch" forName="wedge5" refType="w" fact="0.84"/>
          <dgm:constr type="h" for="ch" forName="wedge5" refType="h" fact="0.84"/>
          <dgm:constr type="l" for="ch" forName="dummy5a" refType="w" fact="0.0888"/>
          <dgm:constr type="t" for="ch" forName="dummy5a" refType="h" fact="0.354"/>
          <dgm:constr type="l" for="ch" forName="dummy5b" refType="w" fact="0.4882"/>
          <dgm:constr type="t" for="ch" forName="dummy5b" refType="h" fact="0.0638"/>
          <dgm:constr type="r" for="ch" forName="wedge5Tx" refType="w" fact="0.47"/>
          <dgm:constr type="t" for="ch" forName="wedge5Tx" refType="h" fact="0.205"/>
          <dgm:constr type="w" for="ch" forName="wedge5Tx" refType="w" fact="0.27"/>
          <dgm:constr type="h" for="ch" forName="wedge5Tx" refType="h" fact="0.18"/>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primFontSz" for="ch" ptType="node" op="equ"/>
        </dgm:constrLst>
      </dgm:if>
      <dgm:if name="Name6" axis="ch" ptType="node" func="cnt" op="equ" val="6">
        <dgm:constrLst>
          <dgm:constr type="l" for="ch" forName="wedge1" refType="w" fact="0.09"/>
          <dgm:constr type="t" for="ch" forName="wedge1" refType="w" fact="0.0627"/>
          <dgm:constr type="w" for="ch" forName="wedge1" refType="w" fact="0.84"/>
          <dgm:constr type="h" for="ch" forName="wedge1" refType="h" fact="0.84"/>
          <dgm:constr type="l" for="ch" forName="dummy1a" refType="w" fact="0.51"/>
          <dgm:constr type="t" for="ch" forName="dummy1a" refType="h" fact="0.0627"/>
          <dgm:constr type="l" for="ch" forName="dummy1b" refType="w" fact="0.8737"/>
          <dgm:constr type="t" for="ch" forName="dummy1b" refType="h" fact="0.2727"/>
          <dgm:constr type="l" for="ch" forName="wedge1Tx" refType="w" fact="0.53"/>
          <dgm:constr type="t" for="ch" forName="wedge1Tx" refType="h" fact="0.17"/>
          <dgm:constr type="w" for="ch" forName="wedge1Tx" refType="w" fact="0.22"/>
          <dgm:constr type="h" for="ch" forName="wedge1Tx" refType="h" fact="0.17"/>
          <dgm:constr type="l" for="ch" forName="wedge2" refType="w" fact="0.1"/>
          <dgm:constr type="t" for="ch" forName="wedge2" refType="w" fact="0.08"/>
          <dgm:constr type="w" for="ch" forName="wedge2" refType="w" fact="0.84"/>
          <dgm:constr type="h" for="ch" forName="wedge2" refType="h" fact="0.84"/>
          <dgm:constr type="l" for="ch" forName="dummy2a" refType="w" fact="0.8837"/>
          <dgm:constr type="t" for="ch" forName="dummy2a" refType="h" fact="0.29"/>
          <dgm:constr type="l" for="ch" forName="dummy2b" refType="w" fact="0.8837"/>
          <dgm:constr type="t" for="ch" forName="dummy2b" refType="h" fact="0.71"/>
          <dgm:constr type="l" for="ch" forName="wedge2Tx" refType="w" fact="0.67"/>
          <dgm:constr type="t" for="ch" forName="wedge2Tx" refType="h" fact="0.42"/>
          <dgm:constr type="w" for="ch" forName="wedge2Tx" refType="w" fact="0.23"/>
          <dgm:constr type="h" for="ch" forName="wedge2Tx" refType="h" fact="0.165"/>
          <dgm:constr type="l" for="ch" forName="wedge3" refType="w" fact="0.09"/>
          <dgm:constr type="t" for="ch" forName="wedge3" refType="w" fact="0.0973"/>
          <dgm:constr type="w" for="ch" forName="wedge3" refType="w" fact="0.84"/>
          <dgm:constr type="h" for="ch" forName="wedge3" refType="h" fact="0.84"/>
          <dgm:constr type="l" for="ch" forName="dummy3a" refType="w" fact="0.8737"/>
          <dgm:constr type="t" for="ch" forName="dummy3a" refType="h" fact="0.7273"/>
          <dgm:constr type="l" for="ch" forName="dummy3b" refType="w" fact="0.51"/>
          <dgm:constr type="t" for="ch" forName="dummy3b" refType="h" fact="0.9373"/>
          <dgm:constr type="l" for="ch" forName="wedge3Tx" refType="w" fact="0.53"/>
          <dgm:constr type="t" for="ch" forName="wedge3Tx" refType="h" fact="0.665"/>
          <dgm:constr type="w" for="ch" forName="wedge3Tx" refType="w" fact="0.22"/>
          <dgm:constr type="h" for="ch" forName="wedge3Tx" refType="h" fact="0.17"/>
          <dgm:constr type="l" for="ch" forName="wedge4" refType="w" fact="0.07"/>
          <dgm:constr type="t" for="ch" forName="wedge4" refType="h" fact="0.0973"/>
          <dgm:constr type="w" for="ch" forName="wedge4" refType="w" fact="0.84"/>
          <dgm:constr type="h" for="ch" forName="wedge4" refType="h" fact="0.84"/>
          <dgm:constr type="l" for="ch" forName="dummy4a" refType="w" fact="0.49"/>
          <dgm:constr type="t" for="ch" forName="dummy4a" refType="h" fact="0.9373"/>
          <dgm:constr type="l" for="ch" forName="dummy4b" refType="w" fact="0.1263"/>
          <dgm:constr type="t" for="ch" forName="dummy4b" refType="h" fact="0.7273"/>
          <dgm:constr type="r" for="ch" forName="wedge4Tx" refType="w" fact="0.47"/>
          <dgm:constr type="t" for="ch" forName="wedge4Tx" refType="h" fact="0.665"/>
          <dgm:constr type="w" for="ch" forName="wedge4Tx" refType="w" fact="0.22"/>
          <dgm:constr type="h" for="ch" forName="wedge4Tx" refType="h" fact="0.17"/>
          <dgm:constr type="l" for="ch" forName="wedge5" refType="w" fact="0.06"/>
          <dgm:constr type="t" for="ch" forName="wedge5" refType="h" fact="0.08"/>
          <dgm:constr type="w" for="ch" forName="wedge5" refType="w" fact="0.84"/>
          <dgm:constr type="h" for="ch" forName="wedge5" refType="h" fact="0.84"/>
          <dgm:constr type="l" for="ch" forName="dummy5a" refType="w" fact="0.1163"/>
          <dgm:constr type="t" for="ch" forName="dummy5a" refType="h" fact="0.71"/>
          <dgm:constr type="l" for="ch" forName="dummy5b" refType="w" fact="0.1163"/>
          <dgm:constr type="t" for="ch" forName="dummy5b" refType="h" fact="0.29"/>
          <dgm:constr type="r" for="ch" forName="wedge5Tx" refType="w" fact="0.33"/>
          <dgm:constr type="t" for="ch" forName="wedge5Tx" refType="h" fact="0.42"/>
          <dgm:constr type="w" for="ch" forName="wedge5Tx" refType="w" fact="0.23"/>
          <dgm:constr type="h" for="ch" forName="wedge5Tx" refType="h" fact="0.165"/>
          <dgm:constr type="l" for="ch" forName="wedge6" refType="w" fact="0.07"/>
          <dgm:constr type="t" for="ch" forName="wedge6" refType="h" fact="0.0627"/>
          <dgm:constr type="w" for="ch" forName="wedge6" refType="w" fact="0.84"/>
          <dgm:constr type="h" for="ch" forName="wedge6" refType="h" fact="0.84"/>
          <dgm:constr type="l" for="ch" forName="dummy6a" refType="w" fact="0.1263"/>
          <dgm:constr type="t" for="ch" forName="dummy6a" refType="h" fact="0.2727"/>
          <dgm:constr type="l" for="ch" forName="dummy6b" refType="w" fact="0.49"/>
          <dgm:constr type="t" for="ch" forName="dummy6b" refType="h" fact="0.0627"/>
          <dgm:constr type="r" for="ch" forName="wedge6Tx" refType="w" fact="0.47"/>
          <dgm:constr type="t" for="ch" forName="wedge6Tx" refType="h" fact="0.17"/>
          <dgm:constr type="w" for="ch" forName="wedge6Tx" refType="w" fact="0.22"/>
          <dgm:constr type="h" for="ch" forName="wedge6Tx" refType="h" fact="0.17"/>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h" for="ch" forName="arrowWedge6" refType="w" fact="0.08"/>
          <dgm:constr type="diam" for="ch" forName="arrowWedge6" refType="w" fact="0.84"/>
          <dgm:constr type="l" for="ch" forName="arrowWedge6" refType="w" fact="0.5"/>
          <dgm:constr type="t" for="ch" forName="arrowWedge6" refType="w" fact="0.5"/>
          <dgm:constr type="primFontSz" for="ch" ptType="node" op="equ"/>
        </dgm:constrLst>
      </dgm:if>
      <dgm:else name="Name7">
        <dgm:constrLst>
          <dgm:constr type="l" for="ch" forName="wedge1" refType="w" fact="0.0887"/>
          <dgm:constr type="t" for="ch" forName="wedge1" refType="w" fact="0.062"/>
          <dgm:constr type="w" for="ch" forName="wedge1" refType="w" fact="0.84"/>
          <dgm:constr type="h" for="ch" forName="wedge1" refType="h" fact="0.84"/>
          <dgm:constr type="l" for="ch" forName="dummy1a" refType="w" fact="0.5087"/>
          <dgm:constr type="t" for="ch" forName="dummy1a" refType="h" fact="0.062"/>
          <dgm:constr type="l" for="ch" forName="dummy1b" refType="w" fact="0.837"/>
          <dgm:constr type="t" for="ch" forName="dummy1b" refType="h" fact="0.2201"/>
          <dgm:constr type="l" for="ch" forName="wedge1Tx" refType="w" fact="0.53"/>
          <dgm:constr type="t" for="ch" forName="wedge1Tx" refType="h" fact="0.14"/>
          <dgm:constr type="w" for="ch" forName="wedge1Tx" refType="w" fact="0.2"/>
          <dgm:constr type="h" for="ch" forName="wedge1Tx" refType="h" fact="0.16"/>
          <dgm:constr type="l" for="ch" forName="wedge2" refType="w" fact="0.0995"/>
          <dgm:constr type="t" for="ch" forName="wedge2" refType="w" fact="0.0755"/>
          <dgm:constr type="w" for="ch" forName="wedge2" refType="w" fact="0.84"/>
          <dgm:constr type="h" for="ch" forName="wedge2" refType="h" fact="0.84"/>
          <dgm:constr type="l" for="ch" forName="dummy2a" refType="w" fact="0.8479"/>
          <dgm:constr type="t" for="ch" forName="dummy2a" refType="h" fact="0.2337"/>
          <dgm:constr type="l" for="ch" forName="dummy2b" refType="w" fact="0.929"/>
          <dgm:constr type="t" for="ch" forName="dummy2b" refType="h" fact="0.589"/>
          <dgm:constr type="l" for="ch" forName="wedge2Tx" refType="w" fact="0.67"/>
          <dgm:constr type="t" for="ch" forName="wedge2Tx" refType="h" fact="0.38"/>
          <dgm:constr type="w" for="ch" forName="wedge2Tx" refType="w" fact="0.23"/>
          <dgm:constr type="h" for="ch" forName="wedge2Tx" refType="h" fact="0.14"/>
          <dgm:constr type="l" for="ch" forName="wedge3" refType="w" fact="0.0956"/>
          <dgm:constr type="t" for="ch" forName="wedge3" refType="w" fact="0.0925"/>
          <dgm:constr type="w" for="ch" forName="wedge3" refType="w" fact="0.84"/>
          <dgm:constr type="h" for="ch" forName="wedge3" refType="h" fact="0.84"/>
          <dgm:constr type="l" for="ch" forName="dummy3a" refType="w" fact="0.9251"/>
          <dgm:constr type="t" for="ch" forName="dummy3a" refType="h" fact="0.6059"/>
          <dgm:constr type="l" for="ch" forName="dummy3b" refType="w" fact="0.6979"/>
          <dgm:constr type="t" for="ch" forName="dummy3b" refType="h" fact="0.8909"/>
          <dgm:constr type="l" for="ch" forName="wedge3Tx" refType="w" fact="0.635"/>
          <dgm:constr type="t" for="ch" forName="wedge3Tx" refType="h" fact="0.59"/>
          <dgm:constr type="w" for="ch" forName="wedge3Tx" refType="w" fact="0.2"/>
          <dgm:constr type="h" for="ch" forName="wedge3Tx" refType="h" fact="0.155"/>
          <dgm:constr type="l" for="ch" forName="wedge4" refType="w" fact="0.08"/>
          <dgm:constr type="t" for="ch" forName="wedge4" refType="h" fact="0.1"/>
          <dgm:constr type="w" for="ch" forName="wedge4" refType="w" fact="0.84"/>
          <dgm:constr type="h" for="ch" forName="wedge4" refType="h" fact="0.84"/>
          <dgm:constr type="l" for="ch" forName="dummy4a" refType="w" fact="0.6822"/>
          <dgm:constr type="t" for="ch" forName="dummy4a" refType="h" fact="0.8984"/>
          <dgm:constr type="l" for="ch" forName="dummy4b" refType="w" fact="0.3178"/>
          <dgm:constr type="t" for="ch" forName="dummy4b" refType="h" fact="0.8984"/>
          <dgm:constr type="l" for="ch" forName="wedge4Tx" refType="w" fact="0.4025"/>
          <dgm:constr type="t" for="ch" forName="wedge4Tx" refType="h" fact="0.76"/>
          <dgm:constr type="w" for="ch" forName="wedge4Tx" refType="w" fact="0.195"/>
          <dgm:constr type="h" for="ch" forName="wedge4Tx" refType="h" fact="0.14"/>
          <dgm:constr type="l" for="ch" forName="wedge5" refType="w" fact="0.0644"/>
          <dgm:constr type="t" for="ch" forName="wedge5" refType="h" fact="0.0925"/>
          <dgm:constr type="w" for="ch" forName="wedge5" refType="w" fact="0.84"/>
          <dgm:constr type="h" for="ch" forName="wedge5" refType="h" fact="0.84"/>
          <dgm:constr type="l" for="ch" forName="dummy5a" refType="w" fact="0.3021"/>
          <dgm:constr type="t" for="ch" forName="dummy5a" refType="h" fact="0.8909"/>
          <dgm:constr type="l" for="ch" forName="dummy5b" refType="w" fact="0.0749"/>
          <dgm:constr type="t" for="ch" forName="dummy5b" refType="h" fact="0.6059"/>
          <dgm:constr type="r" for="ch" forName="wedge5Tx" refType="w" fact="0.365"/>
          <dgm:constr type="t" for="ch" forName="wedge5Tx" refType="h" fact="0.59"/>
          <dgm:constr type="w" for="ch" forName="wedge5Tx" refType="w" fact="0.2"/>
          <dgm:constr type="h" for="ch" forName="wedge5Tx" refType="h" fact="0.155"/>
          <dgm:constr type="l" for="ch" forName="wedge6" refType="w" fact="0.0605"/>
          <dgm:constr type="t" for="ch" forName="wedge6" refType="h" fact="0.0755"/>
          <dgm:constr type="w" for="ch" forName="wedge6" refType="w" fact="0.84"/>
          <dgm:constr type="h" for="ch" forName="wedge6" refType="h" fact="0.84"/>
          <dgm:constr type="l" for="ch" forName="dummy6a" refType="w" fact="0.071"/>
          <dgm:constr type="t" for="ch" forName="dummy6a" refType="h" fact="0.589"/>
          <dgm:constr type="l" for="ch" forName="dummy6b" refType="w" fact="0.1521"/>
          <dgm:constr type="t" for="ch" forName="dummy6b" refType="h" fact="0.2337"/>
          <dgm:constr type="r" for="ch" forName="wedge6Tx" refType="w" fact="0.33"/>
          <dgm:constr type="t" for="ch" forName="wedge6Tx" refType="h" fact="0.38"/>
          <dgm:constr type="w" for="ch" forName="wedge6Tx" refType="w" fact="0.23"/>
          <dgm:constr type="h" for="ch" forName="wedge6Tx" refType="h" fact="0.14"/>
          <dgm:constr type="l" for="ch" forName="wedge7" refType="w" fact="0.0713"/>
          <dgm:constr type="t" for="ch" forName="wedge7" refType="h" fact="0.062"/>
          <dgm:constr type="w" for="ch" forName="wedge7" refType="w" fact="0.84"/>
          <dgm:constr type="h" for="ch" forName="wedge7" refType="h" fact="0.84"/>
          <dgm:constr type="l" for="ch" forName="dummy7a" refType="w" fact="0.163"/>
          <dgm:constr type="t" for="ch" forName="dummy7a" refType="h" fact="0.2201"/>
          <dgm:constr type="l" for="ch" forName="dummy7b" refType="w" fact="0.4913"/>
          <dgm:constr type="t" for="ch" forName="dummy7b" refType="h" fact="0.062"/>
          <dgm:constr type="r" for="ch" forName="wedge7Tx" refType="w" fact="0.47"/>
          <dgm:constr type="t" for="ch" forName="wedge7Tx" refType="h" fact="0.14"/>
          <dgm:constr type="w" for="ch" forName="wedge7Tx" refType="w" fact="0.2"/>
          <dgm:constr type="h" for="ch" forName="wedge7Tx" refType="h" fact="0.16"/>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h" for="ch" forName="arrowWedge6" refType="w" fact="0.08"/>
          <dgm:constr type="diam" for="ch" forName="arrowWedge6" refType="w" fact="0.84"/>
          <dgm:constr type="l" for="ch" forName="arrowWedge6" refType="w" fact="0.5"/>
          <dgm:constr type="t" for="ch" forName="arrowWedge6" refType="w" fact="0.5"/>
          <dgm:constr type="h" for="ch" forName="arrowWedge7" refType="w" fact="0.08"/>
          <dgm:constr type="diam" for="ch" forName="arrowWedge7" refType="w" fact="0.84"/>
          <dgm:constr type="l" for="ch" forName="arrowWedge7" refType="w" fact="0.5"/>
          <dgm:constr type="t" for="ch" forName="arrowWedge7" refType="w" fact="0.5"/>
          <dgm:constr type="primFontSz" for="ch" ptType="node" op="equ"/>
        </dgm:constrLst>
      </dgm:else>
    </dgm:choose>
    <dgm:ruleLst/>
    <dgm:choose name="Name8">
      <dgm:if name="Name9" axis="ch" ptType="node" func="cnt" op="gte" val="1">
        <dgm:layoutNode name="wedge1">
          <dgm:alg type="sp"/>
          <dgm:choose name="Name10">
            <dgm:if name="Name11" axis="ch" ptType="node" func="cnt" op="equ" val="1">
              <dgm:shape xmlns:r="http://schemas.openxmlformats.org/officeDocument/2006/relationships" type="ellipse" r:blip="">
                <dgm:adjLst/>
              </dgm:shape>
            </dgm:if>
            <dgm:if name="Name12" axis="ch" ptType="node" func="cnt" op="equ" val="2">
              <dgm:shape xmlns:r="http://schemas.openxmlformats.org/officeDocument/2006/relationships" type="pie" r:blip="">
                <dgm:adjLst>
                  <dgm:adj idx="1" val="270"/>
                  <dgm:adj idx="2" val="90"/>
                </dgm:adjLst>
              </dgm:shape>
            </dgm:if>
            <dgm:if name="Name13" axis="ch" ptType="node" func="cnt" op="equ" val="3">
              <dgm:shape xmlns:r="http://schemas.openxmlformats.org/officeDocument/2006/relationships" type="pie" r:blip="">
                <dgm:adjLst>
                  <dgm:adj idx="1" val="270"/>
                  <dgm:adj idx="2" val="30"/>
                </dgm:adjLst>
              </dgm:shape>
            </dgm:if>
            <dgm:if name="Name14" axis="ch" ptType="node" func="cnt" op="equ" val="4">
              <dgm:shape xmlns:r="http://schemas.openxmlformats.org/officeDocument/2006/relationships" type="pie" r:blip="">
                <dgm:adjLst>
                  <dgm:adj idx="1" val="270"/>
                  <dgm:adj idx="2" val="0"/>
                </dgm:adjLst>
              </dgm:shape>
            </dgm:if>
            <dgm:if name="Name15" axis="ch" ptType="node" func="cnt" op="equ" val="5">
              <dgm:shape xmlns:r="http://schemas.openxmlformats.org/officeDocument/2006/relationships" type="pie" r:blip="">
                <dgm:adjLst>
                  <dgm:adj idx="1" val="270"/>
                  <dgm:adj idx="2" val="342"/>
                </dgm:adjLst>
              </dgm:shape>
            </dgm:if>
            <dgm:if name="Name16" axis="ch" ptType="node" func="cnt" op="equ" val="6">
              <dgm:shape xmlns:r="http://schemas.openxmlformats.org/officeDocument/2006/relationships" type="pie" r:blip="">
                <dgm:adjLst>
                  <dgm:adj idx="1" val="270"/>
                  <dgm:adj idx="2" val="330"/>
                </dgm:adjLst>
              </dgm:shape>
            </dgm:if>
            <dgm:else name="Name17">
              <dgm:shape xmlns:r="http://schemas.openxmlformats.org/officeDocument/2006/relationships" type="pie" r:blip="">
                <dgm:adjLst>
                  <dgm:adj idx="1" val="270"/>
                  <dgm:adj idx="2" val="321.4286"/>
                </dgm:adjLst>
              </dgm:shape>
            </dgm:else>
          </dgm:choose>
          <dgm:choose name="Name18">
            <dgm:if name="Name19" func="var" arg="dir" op="equ" val="norm">
              <dgm:presOf axis="ch desOrSelf" ptType="node node" st="1 1" cnt="1 0"/>
            </dgm:if>
            <dgm:else name="Name20">
              <dgm:choose name="Name21">
                <dgm:if name="Name22" axis="ch" ptType="node" func="cnt" op="equ" val="1">
                  <dgm:presOf axis="ch desOrSelf" ptType="node node" st="1 1" cnt="1 0"/>
                </dgm:if>
                <dgm:if name="Name23" axis="ch" ptType="node" func="cnt" op="equ" val="2">
                  <dgm:presOf axis="ch desOrSelf" ptType="node node" st="2 1" cnt="1 0"/>
                </dgm:if>
                <dgm:if name="Name24" axis="ch" ptType="node" func="cnt" op="equ" val="3">
                  <dgm:presOf axis="ch desOrSelf" ptType="node node" st="3 1" cnt="1 0"/>
                </dgm:if>
                <dgm:if name="Name25" axis="ch" ptType="node" func="cnt" op="equ" val="4">
                  <dgm:presOf axis="ch desOrSelf" ptType="node node" st="4 1" cnt="1 0"/>
                </dgm:if>
                <dgm:if name="Name26" axis="ch" ptType="node" func="cnt" op="equ" val="5">
                  <dgm:presOf axis="ch desOrSelf" ptType="node node" st="5 1" cnt="1 0"/>
                </dgm:if>
                <dgm:if name="Name27" axis="ch" ptType="node" func="cnt" op="equ" val="6">
                  <dgm:presOf axis="ch desOrSelf" ptType="node node" st="6 1" cnt="1 0"/>
                </dgm:if>
                <dgm:else name="Name28">
                  <dgm:presOf axis="ch desOrSelf" ptType="node node" st="7 1" cnt="1 0"/>
                </dgm:else>
              </dgm:choose>
            </dgm:else>
          </dgm:choose>
          <dgm:constrLst/>
          <dgm:ruleLst/>
        </dgm:layoutNode>
        <dgm:layoutNode name="dummy1a" moveWith="wedge1">
          <dgm:alg type="sp"/>
          <dgm:shape xmlns:r="http://schemas.openxmlformats.org/officeDocument/2006/relationships" r:blip="">
            <dgm:adjLst/>
          </dgm:shape>
          <dgm:presOf/>
          <dgm:constrLst>
            <dgm:constr type="w" val="1"/>
            <dgm:constr type="h" val="1"/>
          </dgm:constrLst>
          <dgm:ruleLst/>
        </dgm:layoutNode>
        <dgm:layoutNode name="dummy1b" moveWith="wedge1">
          <dgm:alg type="sp"/>
          <dgm:shape xmlns:r="http://schemas.openxmlformats.org/officeDocument/2006/relationships" r:blip="">
            <dgm:adjLst/>
          </dgm:shape>
          <dgm:presOf/>
          <dgm:constrLst>
            <dgm:constr type="w" val="1"/>
            <dgm:constr type="h" val="1"/>
          </dgm:constrLst>
          <dgm:ruleLst/>
        </dgm:layoutNode>
        <dgm:layoutNode name="wedge1Tx" moveWith="wedge1">
          <dgm:varLst>
            <dgm:chMax val="0"/>
            <dgm:chPref val="0"/>
            <dgm:bulletEnabled val="1"/>
          </dgm:varLst>
          <dgm:alg type="tx"/>
          <dgm:shape xmlns:r="http://schemas.openxmlformats.org/officeDocument/2006/relationships" type="rect" r:blip="" hideGeom="1">
            <dgm:adjLst/>
          </dgm:shape>
          <dgm:choose name="Name29">
            <dgm:if name="Name30" func="var" arg="dir" op="equ" val="norm">
              <dgm:presOf axis="ch desOrSelf" ptType="node node" st="1 1" cnt="1 0"/>
            </dgm:if>
            <dgm:else name="Name31">
              <dgm:choose name="Name32">
                <dgm:if name="Name33" axis="ch" ptType="node" func="cnt" op="equ" val="1">
                  <dgm:presOf axis="ch desOrSelf" ptType="node node" st="1 1" cnt="1 0"/>
                </dgm:if>
                <dgm:if name="Name34" axis="ch" ptType="node" func="cnt" op="equ" val="2">
                  <dgm:presOf axis="ch desOrSelf" ptType="node node" st="2 1" cnt="1 0"/>
                </dgm:if>
                <dgm:if name="Name35" axis="ch" ptType="node" func="cnt" op="equ" val="3">
                  <dgm:presOf axis="ch desOrSelf" ptType="node node" st="3 1" cnt="1 0"/>
                </dgm:if>
                <dgm:if name="Name36" axis="ch" ptType="node" func="cnt" op="equ" val="4">
                  <dgm:presOf axis="ch desOrSelf" ptType="node node" st="4 1" cnt="1 0"/>
                </dgm:if>
                <dgm:if name="Name37" axis="ch" ptType="node" func="cnt" op="equ" val="5">
                  <dgm:presOf axis="ch desOrSelf" ptType="node node" st="5 1" cnt="1 0"/>
                </dgm:if>
                <dgm:if name="Name38" axis="ch" ptType="node" func="cnt" op="equ" val="6">
                  <dgm:presOf axis="ch desOrSelf" ptType="node node" st="6 1" cnt="1 0"/>
                </dgm:if>
                <dgm:else name="Name39">
                  <dgm:presOf axis="ch desOrSelf" ptType="node node" st="7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40"/>
    </dgm:choose>
    <dgm:choose name="Name41">
      <dgm:if name="Name42" axis="ch" ptType="node" func="cnt" op="gte" val="2">
        <dgm:layoutNode name="wedge2">
          <dgm:alg type="sp"/>
          <dgm:choose name="Name43">
            <dgm:if name="Name44" axis="ch" ptType="node" func="cnt" op="equ" val="2">
              <dgm:shape xmlns:r="http://schemas.openxmlformats.org/officeDocument/2006/relationships" type="pie" r:blip="">
                <dgm:adjLst>
                  <dgm:adj idx="1" val="90"/>
                  <dgm:adj idx="2" val="270"/>
                </dgm:adjLst>
              </dgm:shape>
            </dgm:if>
            <dgm:if name="Name45" axis="ch" ptType="node" func="cnt" op="equ" val="3">
              <dgm:shape xmlns:r="http://schemas.openxmlformats.org/officeDocument/2006/relationships" type="pie" r:blip="">
                <dgm:adjLst>
                  <dgm:adj idx="1" val="30"/>
                  <dgm:adj idx="2" val="150"/>
                </dgm:adjLst>
              </dgm:shape>
            </dgm:if>
            <dgm:if name="Name46" axis="ch" ptType="node" func="cnt" op="equ" val="4">
              <dgm:shape xmlns:r="http://schemas.openxmlformats.org/officeDocument/2006/relationships" type="pie" r:blip="">
                <dgm:adjLst>
                  <dgm:adj idx="1" val="0"/>
                  <dgm:adj idx="2" val="90"/>
                </dgm:adjLst>
              </dgm:shape>
            </dgm:if>
            <dgm:if name="Name47" axis="ch" ptType="node" func="cnt" op="equ" val="5">
              <dgm:shape xmlns:r="http://schemas.openxmlformats.org/officeDocument/2006/relationships" type="pie" r:blip="">
                <dgm:adjLst>
                  <dgm:adj idx="1" val="342"/>
                  <dgm:adj idx="2" val="54"/>
                </dgm:adjLst>
              </dgm:shape>
            </dgm:if>
            <dgm:if name="Name48" axis="ch" ptType="node" func="cnt" op="equ" val="6">
              <dgm:shape xmlns:r="http://schemas.openxmlformats.org/officeDocument/2006/relationships" type="pie" r:blip="">
                <dgm:adjLst>
                  <dgm:adj idx="1" val="330"/>
                  <dgm:adj idx="2" val="30"/>
                </dgm:adjLst>
              </dgm:shape>
            </dgm:if>
            <dgm:else name="Name49">
              <dgm:shape xmlns:r="http://schemas.openxmlformats.org/officeDocument/2006/relationships" type="pie" r:blip="">
                <dgm:adjLst>
                  <dgm:adj idx="1" val="321.4286"/>
                  <dgm:adj idx="2" val="12.85714"/>
                </dgm:adjLst>
              </dgm:shape>
            </dgm:else>
          </dgm:choose>
          <dgm:choose name="Name50">
            <dgm:if name="Name51" func="var" arg="dir" op="equ" val="norm">
              <dgm:presOf axis="ch desOrSelf" ptType="node node" st="2 1" cnt="1 0"/>
            </dgm:if>
            <dgm:else name="Name52">
              <dgm:choose name="Name53">
                <dgm:if name="Name54" axis="ch" ptType="node" func="cnt" op="equ" val="2">
                  <dgm:presOf axis="ch desOrSelf" ptType="node node" st="1 1" cnt="1 0"/>
                </dgm:if>
                <dgm:if name="Name55" axis="ch" ptType="node" func="cnt" op="equ" val="3">
                  <dgm:presOf axis="ch desOrSelf" ptType="node node" st="2 1" cnt="1 0"/>
                </dgm:if>
                <dgm:if name="Name56" axis="ch" ptType="node" func="cnt" op="equ" val="4">
                  <dgm:presOf axis="ch desOrSelf" ptType="node node" st="3 1" cnt="1 0"/>
                </dgm:if>
                <dgm:if name="Name57" axis="ch" ptType="node" func="cnt" op="equ" val="5">
                  <dgm:presOf axis="ch desOrSelf" ptType="node node" st="4 1" cnt="1 0"/>
                </dgm:if>
                <dgm:if name="Name58" axis="ch" ptType="node" func="cnt" op="equ" val="6">
                  <dgm:presOf axis="ch desOrSelf" ptType="node node" st="5 1" cnt="1 0"/>
                </dgm:if>
                <dgm:else name="Name59">
                  <dgm:presOf axis="ch desOrSelf" ptType="node node" st="6 1" cnt="1 0"/>
                </dgm:else>
              </dgm:choose>
            </dgm:else>
          </dgm:choose>
          <dgm:constrLst/>
          <dgm:ruleLst/>
        </dgm:layoutNode>
        <dgm:layoutNode name="dummy2a" moveWith="wedge2">
          <dgm:alg type="sp"/>
          <dgm:shape xmlns:r="http://schemas.openxmlformats.org/officeDocument/2006/relationships" r:blip="">
            <dgm:adjLst/>
          </dgm:shape>
          <dgm:presOf/>
          <dgm:constrLst>
            <dgm:constr type="w" val="1"/>
            <dgm:constr type="h" val="1"/>
          </dgm:constrLst>
          <dgm:ruleLst/>
        </dgm:layoutNode>
        <dgm:layoutNode name="dummy2b" moveWith="wedge2">
          <dgm:alg type="sp"/>
          <dgm:shape xmlns:r="http://schemas.openxmlformats.org/officeDocument/2006/relationships" r:blip="">
            <dgm:adjLst/>
          </dgm:shape>
          <dgm:presOf/>
          <dgm:constrLst>
            <dgm:constr type="w" val="1"/>
            <dgm:constr type="h" val="1"/>
          </dgm:constrLst>
          <dgm:ruleLst/>
        </dgm:layoutNode>
        <dgm:layoutNode name="wedge2Tx" moveWith="wedge2">
          <dgm:varLst>
            <dgm:chMax val="0"/>
            <dgm:chPref val="0"/>
            <dgm:bulletEnabled val="1"/>
          </dgm:varLst>
          <dgm:alg type="tx"/>
          <dgm:shape xmlns:r="http://schemas.openxmlformats.org/officeDocument/2006/relationships" type="rect" r:blip="" hideGeom="1">
            <dgm:adjLst/>
          </dgm:shape>
          <dgm:choose name="Name60">
            <dgm:if name="Name61" func="var" arg="dir" op="equ" val="norm">
              <dgm:presOf axis="ch desOrSelf" ptType="node node" st="2 1" cnt="1 0"/>
            </dgm:if>
            <dgm:else name="Name62">
              <dgm:choose name="Name63">
                <dgm:if name="Name64" axis="ch" ptType="node" func="cnt" op="equ" val="2">
                  <dgm:presOf axis="ch desOrSelf" ptType="node node" st="1 1" cnt="1 0"/>
                </dgm:if>
                <dgm:if name="Name65" axis="ch" ptType="node" func="cnt" op="equ" val="3">
                  <dgm:presOf axis="ch desOrSelf" ptType="node node" st="2 1" cnt="1 0"/>
                </dgm:if>
                <dgm:if name="Name66" axis="ch" ptType="node" func="cnt" op="equ" val="4">
                  <dgm:presOf axis="ch desOrSelf" ptType="node node" st="3 1" cnt="1 0"/>
                </dgm:if>
                <dgm:if name="Name67" axis="ch" ptType="node" func="cnt" op="equ" val="5">
                  <dgm:presOf axis="ch desOrSelf" ptType="node node" st="4 1" cnt="1 0"/>
                </dgm:if>
                <dgm:if name="Name68" axis="ch" ptType="node" func="cnt" op="equ" val="6">
                  <dgm:presOf axis="ch desOrSelf" ptType="node node" st="5 1" cnt="1 0"/>
                </dgm:if>
                <dgm:else name="Name69">
                  <dgm:presOf axis="ch desOrSelf" ptType="node node" st="6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70"/>
    </dgm:choose>
    <dgm:choose name="Name71">
      <dgm:if name="Name72" axis="ch" ptType="node" func="cnt" op="gte" val="3">
        <dgm:layoutNode name="wedge3">
          <dgm:alg type="sp"/>
          <dgm:choose name="Name73">
            <dgm:if name="Name74" axis="ch" ptType="node" func="cnt" op="equ" val="3">
              <dgm:shape xmlns:r="http://schemas.openxmlformats.org/officeDocument/2006/relationships" type="pie" r:blip="">
                <dgm:adjLst>
                  <dgm:adj idx="1" val="150"/>
                  <dgm:adj idx="2" val="270"/>
                </dgm:adjLst>
              </dgm:shape>
            </dgm:if>
            <dgm:if name="Name75" axis="ch" ptType="node" func="cnt" op="equ" val="4">
              <dgm:shape xmlns:r="http://schemas.openxmlformats.org/officeDocument/2006/relationships" type="pie" r:blip="">
                <dgm:adjLst>
                  <dgm:adj idx="1" val="90"/>
                  <dgm:adj idx="2" val="180"/>
                </dgm:adjLst>
              </dgm:shape>
            </dgm:if>
            <dgm:if name="Name76" axis="ch" ptType="node" func="cnt" op="equ" val="5">
              <dgm:shape xmlns:r="http://schemas.openxmlformats.org/officeDocument/2006/relationships" type="pie" r:blip="">
                <dgm:adjLst>
                  <dgm:adj idx="1" val="54"/>
                  <dgm:adj idx="2" val="126"/>
                </dgm:adjLst>
              </dgm:shape>
            </dgm:if>
            <dgm:if name="Name77" axis="ch" ptType="node" func="cnt" op="equ" val="6">
              <dgm:shape xmlns:r="http://schemas.openxmlformats.org/officeDocument/2006/relationships" type="pie" r:blip="">
                <dgm:adjLst>
                  <dgm:adj idx="1" val="30"/>
                  <dgm:adj idx="2" val="90"/>
                </dgm:adjLst>
              </dgm:shape>
            </dgm:if>
            <dgm:else name="Name78">
              <dgm:shape xmlns:r="http://schemas.openxmlformats.org/officeDocument/2006/relationships" type="pie" r:blip="">
                <dgm:adjLst>
                  <dgm:adj idx="1" val="12.85714"/>
                  <dgm:adj idx="2" val="64.28571"/>
                </dgm:adjLst>
              </dgm:shape>
            </dgm:else>
          </dgm:choose>
          <dgm:choose name="Name79">
            <dgm:if name="Name80" func="var" arg="dir" op="equ" val="norm">
              <dgm:presOf axis="ch desOrSelf" ptType="node node" st="3 1" cnt="1 0"/>
            </dgm:if>
            <dgm:else name="Name81">
              <dgm:choose name="Name82">
                <dgm:if name="Name83" axis="ch" ptType="node" func="cnt" op="equ" val="3">
                  <dgm:presOf axis="ch desOrSelf" ptType="node node" st="1 1" cnt="1 0"/>
                </dgm:if>
                <dgm:if name="Name84" axis="ch" ptType="node" func="cnt" op="equ" val="4">
                  <dgm:presOf axis="ch desOrSelf" ptType="node node" st="2 1" cnt="1 0"/>
                </dgm:if>
                <dgm:if name="Name85" axis="ch" ptType="node" func="cnt" op="equ" val="5">
                  <dgm:presOf axis="ch desOrSelf" ptType="node node" st="3 1" cnt="1 0"/>
                </dgm:if>
                <dgm:if name="Name86" axis="ch" ptType="node" func="cnt" op="equ" val="6">
                  <dgm:presOf axis="ch desOrSelf" ptType="node node" st="4 1" cnt="1 0"/>
                </dgm:if>
                <dgm:else name="Name87">
                  <dgm:presOf axis="ch desOrSelf" ptType="node node" st="5 1" cnt="1 0"/>
                </dgm:else>
              </dgm:choose>
            </dgm:else>
          </dgm:choose>
          <dgm:constrLst/>
          <dgm:ruleLst/>
        </dgm:layoutNode>
        <dgm:layoutNode name="dummy3a" moveWith="wedge3">
          <dgm:alg type="sp"/>
          <dgm:shape xmlns:r="http://schemas.openxmlformats.org/officeDocument/2006/relationships" r:blip="">
            <dgm:adjLst/>
          </dgm:shape>
          <dgm:presOf/>
          <dgm:constrLst>
            <dgm:constr type="w" val="1"/>
            <dgm:constr type="h" val="1"/>
          </dgm:constrLst>
          <dgm:ruleLst/>
        </dgm:layoutNode>
        <dgm:layoutNode name="dummy3b" moveWith="wedge3">
          <dgm:alg type="sp"/>
          <dgm:shape xmlns:r="http://schemas.openxmlformats.org/officeDocument/2006/relationships" r:blip="">
            <dgm:adjLst/>
          </dgm:shape>
          <dgm:presOf/>
          <dgm:constrLst>
            <dgm:constr type="w" val="1"/>
            <dgm:constr type="h" val="1"/>
          </dgm:constrLst>
          <dgm:ruleLst/>
        </dgm:layoutNode>
        <dgm:layoutNode name="wedge3Tx" moveWith="wedge3">
          <dgm:varLst>
            <dgm:chMax val="0"/>
            <dgm:chPref val="0"/>
            <dgm:bulletEnabled val="1"/>
          </dgm:varLst>
          <dgm:alg type="tx"/>
          <dgm:shape xmlns:r="http://schemas.openxmlformats.org/officeDocument/2006/relationships" type="rect" r:blip="" hideGeom="1">
            <dgm:adjLst/>
          </dgm:shape>
          <dgm:choose name="Name88">
            <dgm:if name="Name89" func="var" arg="dir" op="equ" val="norm">
              <dgm:presOf axis="ch desOrSelf" ptType="node node" st="3 1" cnt="1 0"/>
            </dgm:if>
            <dgm:else name="Name90">
              <dgm:choose name="Name91">
                <dgm:if name="Name92" axis="ch" ptType="node" func="cnt" op="equ" val="3">
                  <dgm:presOf axis="ch desOrSelf" ptType="node node" st="1 1" cnt="1 0"/>
                </dgm:if>
                <dgm:if name="Name93" axis="ch" ptType="node" func="cnt" op="equ" val="4">
                  <dgm:presOf axis="ch desOrSelf" ptType="node node" st="2 1" cnt="1 0"/>
                </dgm:if>
                <dgm:if name="Name94" axis="ch" ptType="node" func="cnt" op="equ" val="5">
                  <dgm:presOf axis="ch desOrSelf" ptType="node node" st="3 1" cnt="1 0"/>
                </dgm:if>
                <dgm:if name="Name95" axis="ch" ptType="node" func="cnt" op="equ" val="6">
                  <dgm:presOf axis="ch desOrSelf" ptType="node node" st="4 1" cnt="1 0"/>
                </dgm:if>
                <dgm:else name="Name96">
                  <dgm:presOf axis="ch desOrSelf" ptType="node node" st="5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97"/>
    </dgm:choose>
    <dgm:choose name="Name98">
      <dgm:if name="Name99" axis="ch" ptType="node" func="cnt" op="gte" val="4">
        <dgm:layoutNode name="wedge4">
          <dgm:alg type="sp"/>
          <dgm:choose name="Name100">
            <dgm:if name="Name101" axis="ch" ptType="node" func="cnt" op="equ" val="4">
              <dgm:shape xmlns:r="http://schemas.openxmlformats.org/officeDocument/2006/relationships" type="pie" r:blip="">
                <dgm:adjLst>
                  <dgm:adj idx="1" val="180"/>
                  <dgm:adj idx="2" val="270"/>
                </dgm:adjLst>
              </dgm:shape>
            </dgm:if>
            <dgm:if name="Name102" axis="ch" ptType="node" func="cnt" op="equ" val="5">
              <dgm:shape xmlns:r="http://schemas.openxmlformats.org/officeDocument/2006/relationships" type="pie" r:blip="">
                <dgm:adjLst>
                  <dgm:adj idx="1" val="126"/>
                  <dgm:adj idx="2" val="198"/>
                </dgm:adjLst>
              </dgm:shape>
            </dgm:if>
            <dgm:if name="Name103" axis="ch" ptType="node" func="cnt" op="equ" val="6">
              <dgm:shape xmlns:r="http://schemas.openxmlformats.org/officeDocument/2006/relationships" type="pie" r:blip="">
                <dgm:adjLst>
                  <dgm:adj idx="1" val="90"/>
                  <dgm:adj idx="2" val="150"/>
                </dgm:adjLst>
              </dgm:shape>
            </dgm:if>
            <dgm:else name="Name104">
              <dgm:shape xmlns:r="http://schemas.openxmlformats.org/officeDocument/2006/relationships" type="pie" r:blip="">
                <dgm:adjLst>
                  <dgm:adj idx="1" val="64.2871"/>
                  <dgm:adj idx="2" val="115.7143"/>
                </dgm:adjLst>
              </dgm:shape>
            </dgm:else>
          </dgm:choose>
          <dgm:choose name="Name105">
            <dgm:if name="Name106" func="var" arg="dir" op="equ" val="norm">
              <dgm:presOf axis="ch desOrSelf" ptType="node node" st="4 1" cnt="1 0"/>
            </dgm:if>
            <dgm:else name="Name107">
              <dgm:choose name="Name108">
                <dgm:if name="Name109" axis="ch" ptType="node" func="cnt" op="equ" val="4">
                  <dgm:presOf axis="ch desOrSelf" ptType="node node" st="1 1" cnt="1 0"/>
                </dgm:if>
                <dgm:if name="Name110" axis="ch" ptType="node" func="cnt" op="equ" val="5">
                  <dgm:presOf axis="ch desOrSelf" ptType="node node" st="2 1" cnt="1 0"/>
                </dgm:if>
                <dgm:if name="Name111" axis="ch" ptType="node" func="cnt" op="equ" val="6">
                  <dgm:presOf axis="ch desOrSelf" ptType="node node" st="3 1" cnt="1 0"/>
                </dgm:if>
                <dgm:else name="Name112">
                  <dgm:presOf axis="ch desOrSelf" ptType="node node" st="4 1" cnt="1 0"/>
                </dgm:else>
              </dgm:choose>
            </dgm:else>
          </dgm:choose>
          <dgm:constrLst/>
          <dgm:ruleLst/>
        </dgm:layoutNode>
        <dgm:layoutNode name="dummy4a" moveWith="wedge4">
          <dgm:alg type="sp"/>
          <dgm:shape xmlns:r="http://schemas.openxmlformats.org/officeDocument/2006/relationships" r:blip="">
            <dgm:adjLst/>
          </dgm:shape>
          <dgm:presOf/>
          <dgm:constrLst>
            <dgm:constr type="w" val="1"/>
            <dgm:constr type="h" val="1"/>
          </dgm:constrLst>
          <dgm:ruleLst/>
        </dgm:layoutNode>
        <dgm:layoutNode name="dummy4b" moveWith="wedge4">
          <dgm:alg type="sp"/>
          <dgm:shape xmlns:r="http://schemas.openxmlformats.org/officeDocument/2006/relationships" r:blip="">
            <dgm:adjLst/>
          </dgm:shape>
          <dgm:presOf/>
          <dgm:constrLst>
            <dgm:constr type="w" val="1"/>
            <dgm:constr type="h" val="1"/>
          </dgm:constrLst>
          <dgm:ruleLst/>
        </dgm:layoutNode>
        <dgm:layoutNode name="wedge4Tx" moveWith="wedge4">
          <dgm:varLst>
            <dgm:chMax val="0"/>
            <dgm:chPref val="0"/>
            <dgm:bulletEnabled val="1"/>
          </dgm:varLst>
          <dgm:alg type="tx"/>
          <dgm:shape xmlns:r="http://schemas.openxmlformats.org/officeDocument/2006/relationships" type="rect" r:blip="" hideGeom="1">
            <dgm:adjLst/>
          </dgm:shape>
          <dgm:choose name="Name113">
            <dgm:if name="Name114" func="var" arg="dir" op="equ" val="norm">
              <dgm:presOf axis="ch desOrSelf" ptType="node node" st="4 1" cnt="1 0"/>
            </dgm:if>
            <dgm:else name="Name115">
              <dgm:choose name="Name116">
                <dgm:if name="Name117" axis="ch" ptType="node" func="cnt" op="equ" val="4">
                  <dgm:presOf axis="ch desOrSelf" ptType="node node" st="1 1" cnt="1 0"/>
                </dgm:if>
                <dgm:if name="Name118" axis="ch" ptType="node" func="cnt" op="equ" val="5">
                  <dgm:presOf axis="ch desOrSelf" ptType="node node" st="2 1" cnt="1 0"/>
                </dgm:if>
                <dgm:if name="Name119" axis="ch" ptType="node" func="cnt" op="equ" val="6">
                  <dgm:presOf axis="ch desOrSelf" ptType="node node" st="3 1" cnt="1 0"/>
                </dgm:if>
                <dgm:else name="Name120">
                  <dgm:presOf axis="ch desOrSelf" ptType="node node" st="4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21"/>
    </dgm:choose>
    <dgm:choose name="Name122">
      <dgm:if name="Name123" axis="ch" ptType="node" func="cnt" op="gte" val="5">
        <dgm:layoutNode name="wedge5">
          <dgm:alg type="sp"/>
          <dgm:choose name="Name124">
            <dgm:if name="Name125" axis="ch" ptType="node" func="cnt" op="equ" val="5">
              <dgm:shape xmlns:r="http://schemas.openxmlformats.org/officeDocument/2006/relationships" type="pie" r:blip="">
                <dgm:adjLst>
                  <dgm:adj idx="1" val="198"/>
                  <dgm:adj idx="2" val="270"/>
                </dgm:adjLst>
              </dgm:shape>
            </dgm:if>
            <dgm:if name="Name126" axis="ch" ptType="node" func="cnt" op="equ" val="6">
              <dgm:shape xmlns:r="http://schemas.openxmlformats.org/officeDocument/2006/relationships" type="pie" r:blip="">
                <dgm:adjLst>
                  <dgm:adj idx="1" val="150"/>
                  <dgm:adj idx="2" val="210"/>
                </dgm:adjLst>
              </dgm:shape>
            </dgm:if>
            <dgm:else name="Name127">
              <dgm:shape xmlns:r="http://schemas.openxmlformats.org/officeDocument/2006/relationships" type="pie" r:blip="">
                <dgm:adjLst>
                  <dgm:adj idx="1" val="115.7143"/>
                  <dgm:adj idx="2" val="167.1429"/>
                </dgm:adjLst>
              </dgm:shape>
            </dgm:else>
          </dgm:choose>
          <dgm:choose name="Name128">
            <dgm:if name="Name129" func="var" arg="dir" op="equ" val="norm">
              <dgm:presOf axis="ch desOrSelf" ptType="node node" st="5 1" cnt="1 0"/>
            </dgm:if>
            <dgm:else name="Name130">
              <dgm:choose name="Name131">
                <dgm:if name="Name132" axis="ch" ptType="node" func="cnt" op="equ" val="5">
                  <dgm:presOf axis="ch desOrSelf" ptType="node node" st="1 1" cnt="1 0"/>
                </dgm:if>
                <dgm:if name="Name133" axis="ch" ptType="node" func="cnt" op="equ" val="6">
                  <dgm:presOf axis="ch desOrSelf" ptType="node node" st="2 1" cnt="1 0"/>
                </dgm:if>
                <dgm:else name="Name134">
                  <dgm:presOf axis="ch desOrSelf" ptType="node node" st="3 1" cnt="1 0"/>
                </dgm:else>
              </dgm:choose>
            </dgm:else>
          </dgm:choose>
          <dgm:constrLst/>
          <dgm:ruleLst/>
        </dgm:layoutNode>
        <dgm:layoutNode name="dummy5a" moveWith="wedge5">
          <dgm:alg type="sp"/>
          <dgm:shape xmlns:r="http://schemas.openxmlformats.org/officeDocument/2006/relationships" r:blip="">
            <dgm:adjLst/>
          </dgm:shape>
          <dgm:presOf/>
          <dgm:constrLst>
            <dgm:constr type="w" val="1"/>
            <dgm:constr type="h" val="1"/>
          </dgm:constrLst>
          <dgm:ruleLst/>
        </dgm:layoutNode>
        <dgm:layoutNode name="dummy5b" moveWith="wedge5">
          <dgm:alg type="sp"/>
          <dgm:shape xmlns:r="http://schemas.openxmlformats.org/officeDocument/2006/relationships" r:blip="">
            <dgm:adjLst/>
          </dgm:shape>
          <dgm:presOf/>
          <dgm:constrLst>
            <dgm:constr type="w" val="1"/>
            <dgm:constr type="h" val="1"/>
          </dgm:constrLst>
          <dgm:ruleLst/>
        </dgm:layoutNode>
        <dgm:layoutNode name="wedge5Tx" moveWith="wedge5">
          <dgm:varLst>
            <dgm:chMax val="0"/>
            <dgm:chPref val="0"/>
            <dgm:bulletEnabled val="1"/>
          </dgm:varLst>
          <dgm:alg type="tx"/>
          <dgm:shape xmlns:r="http://schemas.openxmlformats.org/officeDocument/2006/relationships" type="rect" r:blip="" hideGeom="1">
            <dgm:adjLst/>
          </dgm:shape>
          <dgm:choose name="Name135">
            <dgm:if name="Name136" func="var" arg="dir" op="equ" val="norm">
              <dgm:presOf axis="ch desOrSelf" ptType="node node" st="5 1" cnt="1 0"/>
            </dgm:if>
            <dgm:else name="Name137">
              <dgm:choose name="Name138">
                <dgm:if name="Name139" axis="ch" ptType="node" func="cnt" op="equ" val="5">
                  <dgm:presOf axis="ch desOrSelf" ptType="node node" st="1 1" cnt="1 0"/>
                </dgm:if>
                <dgm:if name="Name140" axis="ch" ptType="node" func="cnt" op="equ" val="6">
                  <dgm:presOf axis="ch desOrSelf" ptType="node node" st="2 1" cnt="1 0"/>
                </dgm:if>
                <dgm:else name="Name141">
                  <dgm:presOf axis="ch desOrSelf" ptType="node node" st="3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42"/>
    </dgm:choose>
    <dgm:choose name="Name143">
      <dgm:if name="Name144" axis="ch" ptType="node" func="cnt" op="gte" val="6">
        <dgm:layoutNode name="wedge6">
          <dgm:alg type="sp"/>
          <dgm:choose name="Name145">
            <dgm:if name="Name146" axis="ch" ptType="node" func="cnt" op="equ" val="6">
              <dgm:shape xmlns:r="http://schemas.openxmlformats.org/officeDocument/2006/relationships" type="pie" r:blip="">
                <dgm:adjLst>
                  <dgm:adj idx="1" val="210"/>
                  <dgm:adj idx="2" val="270"/>
                </dgm:adjLst>
              </dgm:shape>
            </dgm:if>
            <dgm:else name="Name147">
              <dgm:shape xmlns:r="http://schemas.openxmlformats.org/officeDocument/2006/relationships" type="pie" r:blip="">
                <dgm:adjLst>
                  <dgm:adj idx="1" val="167.1429"/>
                  <dgm:adj idx="2" val="218.5714"/>
                </dgm:adjLst>
              </dgm:shape>
            </dgm:else>
          </dgm:choose>
          <dgm:choose name="Name148">
            <dgm:if name="Name149" func="var" arg="dir" op="equ" val="norm">
              <dgm:presOf axis="ch desOrSelf" ptType="node node" st="6 1" cnt="1 0"/>
            </dgm:if>
            <dgm:else name="Name150">
              <dgm:choose name="Name151">
                <dgm:if name="Name152" axis="ch" ptType="node" func="cnt" op="equ" val="6">
                  <dgm:presOf axis="ch desOrSelf" ptType="node node" st="1 1" cnt="1 0"/>
                </dgm:if>
                <dgm:else name="Name153">
                  <dgm:presOf axis="ch desOrSelf" ptType="node node" st="2 1" cnt="1 0"/>
                </dgm:else>
              </dgm:choose>
            </dgm:else>
          </dgm:choose>
          <dgm:constrLst/>
          <dgm:ruleLst/>
        </dgm:layoutNode>
        <dgm:layoutNode name="dummy6a" moveWith="wedge6">
          <dgm:alg type="sp"/>
          <dgm:shape xmlns:r="http://schemas.openxmlformats.org/officeDocument/2006/relationships" r:blip="">
            <dgm:adjLst/>
          </dgm:shape>
          <dgm:presOf/>
          <dgm:constrLst>
            <dgm:constr type="w" val="1"/>
            <dgm:constr type="h" val="1"/>
          </dgm:constrLst>
          <dgm:ruleLst/>
        </dgm:layoutNode>
        <dgm:layoutNode name="dummy6b" moveWith="wedge6">
          <dgm:alg type="sp"/>
          <dgm:shape xmlns:r="http://schemas.openxmlformats.org/officeDocument/2006/relationships" r:blip="">
            <dgm:adjLst/>
          </dgm:shape>
          <dgm:presOf/>
          <dgm:constrLst>
            <dgm:constr type="w" val="1"/>
            <dgm:constr type="h" val="1"/>
          </dgm:constrLst>
          <dgm:ruleLst/>
        </dgm:layoutNode>
        <dgm:layoutNode name="wedge6Tx" moveWith="wedge6">
          <dgm:varLst>
            <dgm:chMax val="0"/>
            <dgm:chPref val="0"/>
            <dgm:bulletEnabled val="1"/>
          </dgm:varLst>
          <dgm:alg type="tx"/>
          <dgm:shape xmlns:r="http://schemas.openxmlformats.org/officeDocument/2006/relationships" type="rect" r:blip="" hideGeom="1">
            <dgm:adjLst/>
          </dgm:shape>
          <dgm:choose name="Name154">
            <dgm:if name="Name155" func="var" arg="dir" op="equ" val="norm">
              <dgm:presOf axis="ch desOrSelf" ptType="node node" st="6 1" cnt="1 0"/>
            </dgm:if>
            <dgm:else name="Name156">
              <dgm:choose name="Name157">
                <dgm:if name="Name158" axis="ch" ptType="node" func="cnt" op="equ" val="6">
                  <dgm:presOf axis="ch desOrSelf" ptType="node node" st="1 1" cnt="1 0"/>
                </dgm:if>
                <dgm:else name="Name159">
                  <dgm:presOf axis="ch desOrSelf" ptType="node node" st="2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60"/>
    </dgm:choose>
    <dgm:choose name="Name161">
      <dgm:if name="Name162" axis="ch" ptType="node" func="cnt" op="gte" val="7">
        <dgm:layoutNode name="wedge7">
          <dgm:alg type="sp"/>
          <dgm:shape xmlns:r="http://schemas.openxmlformats.org/officeDocument/2006/relationships" type="pie" r:blip="">
            <dgm:adjLst>
              <dgm:adj idx="1" val="218.5714"/>
              <dgm:adj idx="2" val="270"/>
            </dgm:adjLst>
          </dgm:shape>
          <dgm:choose name="Name163">
            <dgm:if name="Name164" func="var" arg="dir" op="equ" val="norm">
              <dgm:presOf axis="ch desOrSelf" ptType="node node" st="7 1" cnt="1 0"/>
            </dgm:if>
            <dgm:else name="Name165">
              <dgm:presOf axis="ch desOrSelf" ptType="node node" st="1 1" cnt="1 0"/>
            </dgm:else>
          </dgm:choose>
          <dgm:constrLst/>
          <dgm:ruleLst/>
        </dgm:layoutNode>
        <dgm:layoutNode name="dummy7a" moveWith="wedge7">
          <dgm:alg type="sp"/>
          <dgm:shape xmlns:r="http://schemas.openxmlformats.org/officeDocument/2006/relationships" r:blip="">
            <dgm:adjLst/>
          </dgm:shape>
          <dgm:presOf/>
          <dgm:constrLst>
            <dgm:constr type="w" val="1"/>
            <dgm:constr type="h" val="1"/>
          </dgm:constrLst>
          <dgm:ruleLst/>
        </dgm:layoutNode>
        <dgm:layoutNode name="dummy7b" moveWith="wedge7">
          <dgm:alg type="sp"/>
          <dgm:shape xmlns:r="http://schemas.openxmlformats.org/officeDocument/2006/relationships" r:blip="">
            <dgm:adjLst/>
          </dgm:shape>
          <dgm:presOf/>
          <dgm:constrLst>
            <dgm:constr type="w" val="1"/>
            <dgm:constr type="h" val="1"/>
          </dgm:constrLst>
          <dgm:ruleLst/>
        </dgm:layoutNode>
        <dgm:layoutNode name="wedge7Tx" moveWith="wedge7">
          <dgm:varLst>
            <dgm:chMax val="0"/>
            <dgm:chPref val="0"/>
            <dgm:bulletEnabled val="1"/>
          </dgm:varLst>
          <dgm:alg type="tx"/>
          <dgm:shape xmlns:r="http://schemas.openxmlformats.org/officeDocument/2006/relationships" type="rect" r:blip="" hideGeom="1">
            <dgm:adjLst/>
          </dgm:shape>
          <dgm:choose name="Name166">
            <dgm:if name="Name167" func="var" arg="dir" op="equ" val="norm">
              <dgm:presOf axis="ch desOrSelf" ptType="node node" st="7 1" cnt="1 0"/>
            </dgm:if>
            <dgm:else name="Name168">
              <dgm:presOf axis="ch desOrSelf" ptType="node node" st="1 1" cnt="1 0"/>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69"/>
    </dgm:choose>
    <dgm:choose name="Name170">
      <dgm:if name="Name171" axis="ch" ptType="node" func="cnt" op="equ" val="1">
        <dgm:forEach name="Name172" axis="ch" ptType="sibTrans" hideLastTrans="0" cnt="1">
          <dgm:layoutNode name="arrowWedge1single" styleLbl="fgSibTrans2D1">
            <dgm:choose name="Name173">
              <dgm:if name="Name174" func="var" arg="dir" op="equ" val="norm">
                <dgm:alg type="conn">
                  <dgm:param type="connRout" val="longCurve"/>
                  <dgm:param type="srcNode" val="dummy1a"/>
                  <dgm:param type="dstNode" val="dummy1b"/>
                  <dgm:param type="begPts" val="tL"/>
                  <dgm:param type="endPts" val="tR"/>
                  <dgm:param type="begSty" val="arr"/>
                  <dgm:param type="endSty" val="noArr"/>
                </dgm:alg>
              </dgm:if>
              <dgm:else name="Name175">
                <dgm:alg type="conn">
                  <dgm:param type="connRout" val="longCurve"/>
                  <dgm:param type="srcNode" val="dummy1a"/>
                  <dgm:param type="dstNode" val="dummy1b"/>
                  <dgm:param type="begPts" val="tL"/>
                  <dgm:param type="endPts" val="tR"/>
                  <dgm:param type="begSty" val="noArr"/>
                  <dgm:param type="endSty" val="arr"/>
                </dgm:alg>
              </dgm:else>
            </dgm:choose>
            <dgm:shape xmlns:r="http://schemas.openxmlformats.org/officeDocument/2006/relationships" type="conn" r:blip="">
              <dgm:adjLst/>
            </dgm:shape>
            <dgm:presOf/>
            <dgm:constrLst>
              <dgm:constr type="w" val="1"/>
              <dgm:constr type="begPad"/>
              <dgm:constr type="endPad"/>
            </dgm:constrLst>
            <dgm:ruleLst/>
          </dgm:layoutNode>
        </dgm:forEach>
      </dgm:if>
      <dgm:if name="Name176" axis="ch" ptType="node" func="cnt" op="gte" val="2">
        <dgm:forEach name="Name177" axis="ch" ptType="sibTrans" hideLastTrans="0" cnt="1">
          <dgm:layoutNode name="arrowWedge1" styleLbl="fgSibTrans2D1">
            <dgm:choose name="Name178">
              <dgm:if name="Name179" func="var" arg="dir" op="equ" val="norm">
                <dgm:alg type="conn">
                  <dgm:param type="connRout" val="curve"/>
                  <dgm:param type="srcNode" val="dummy1a"/>
                  <dgm:param type="dstNode" val="dummy1b"/>
                  <dgm:param type="begPts" val="tL"/>
                  <dgm:param type="endPts" val="tL"/>
                  <dgm:param type="begSty" val="noArr"/>
                  <dgm:param type="endSty" val="arr"/>
                </dgm:alg>
              </dgm:if>
              <dgm:else name="Name180">
                <dgm:alg type="conn">
                  <dgm:param type="connRout" val="curve"/>
                  <dgm:param type="srcNode" val="dummy1a"/>
                  <dgm:param type="dstNode" val="dummy1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if>
      <dgm:else name="Name181"/>
    </dgm:choose>
    <dgm:forEach name="Name182" axis="ch" ptType="sibTrans" hideLastTrans="0" st="2" cnt="1">
      <dgm:layoutNode name="arrowWedge2" styleLbl="fgSibTrans2D1">
        <dgm:choose name="Name183">
          <dgm:if name="Name184" func="var" arg="dir" op="equ" val="norm">
            <dgm:alg type="conn">
              <dgm:param type="connRout" val="curve"/>
              <dgm:param type="srcNode" val="dummy2a"/>
              <dgm:param type="dstNode" val="dummy2b"/>
              <dgm:param type="begPts" val="tL"/>
              <dgm:param type="endPts" val="tL"/>
              <dgm:param type="begSty" val="noArr"/>
              <dgm:param type="endSty" val="arr"/>
            </dgm:alg>
          </dgm:if>
          <dgm:else name="Name185">
            <dgm:alg type="conn">
              <dgm:param type="connRout" val="curve"/>
              <dgm:param type="srcNode" val="dummy2a"/>
              <dgm:param type="dstNode" val="dummy2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86" axis="ch" ptType="sibTrans" hideLastTrans="0" st="3" cnt="1">
      <dgm:layoutNode name="arrowWedge3" styleLbl="fgSibTrans2D1">
        <dgm:choose name="Name187">
          <dgm:if name="Name188" func="var" arg="dir" op="equ" val="norm">
            <dgm:alg type="conn">
              <dgm:param type="connRout" val="curve"/>
              <dgm:param type="srcNode" val="dummy3a"/>
              <dgm:param type="dstNode" val="dummy3b"/>
              <dgm:param type="begPts" val="tL"/>
              <dgm:param type="endPts" val="tL"/>
              <dgm:param type="begSty" val="noArr"/>
              <dgm:param type="endSty" val="arr"/>
            </dgm:alg>
          </dgm:if>
          <dgm:else name="Name189">
            <dgm:alg type="conn">
              <dgm:param type="connRout" val="curve"/>
              <dgm:param type="srcNode" val="dummy3a"/>
              <dgm:param type="dstNode" val="dummy3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0" axis="ch" ptType="sibTrans" hideLastTrans="0" st="4" cnt="1">
      <dgm:layoutNode name="arrowWedge4" styleLbl="fgSibTrans2D1">
        <dgm:choose name="Name191">
          <dgm:if name="Name192" func="var" arg="dir" op="equ" val="norm">
            <dgm:alg type="conn">
              <dgm:param type="connRout" val="curve"/>
              <dgm:param type="srcNode" val="dummy4a"/>
              <dgm:param type="dstNode" val="dummy4b"/>
              <dgm:param type="begPts" val="tL"/>
              <dgm:param type="endPts" val="tL"/>
              <dgm:param type="begSty" val="noArr"/>
              <dgm:param type="endSty" val="arr"/>
            </dgm:alg>
          </dgm:if>
          <dgm:else name="Name193">
            <dgm:alg type="conn">
              <dgm:param type="connRout" val="curve"/>
              <dgm:param type="srcNode" val="dummy4a"/>
              <dgm:param type="dstNode" val="dummy4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4" axis="ch" ptType="sibTrans" hideLastTrans="0" st="5" cnt="1">
      <dgm:layoutNode name="arrowWedge5" styleLbl="fgSibTrans2D1">
        <dgm:choose name="Name195">
          <dgm:if name="Name196" func="var" arg="dir" op="equ" val="norm">
            <dgm:alg type="conn">
              <dgm:param type="connRout" val="curve"/>
              <dgm:param type="srcNode" val="dummy5a"/>
              <dgm:param type="dstNode" val="dummy5b"/>
              <dgm:param type="begPts" val="tL"/>
              <dgm:param type="endPts" val="tL"/>
              <dgm:param type="begSty" val="noArr"/>
              <dgm:param type="endSty" val="arr"/>
            </dgm:alg>
          </dgm:if>
          <dgm:else name="Name197">
            <dgm:alg type="conn">
              <dgm:param type="connRout" val="curve"/>
              <dgm:param type="srcNode" val="dummy5a"/>
              <dgm:param type="dstNode" val="dummy5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8" axis="ch" ptType="sibTrans" hideLastTrans="0" st="6" cnt="1">
      <dgm:layoutNode name="arrowWedge6" styleLbl="fgSibTrans2D1">
        <dgm:choose name="Name199">
          <dgm:if name="Name200" func="var" arg="dir" op="equ" val="norm">
            <dgm:alg type="conn">
              <dgm:param type="connRout" val="curve"/>
              <dgm:param type="srcNode" val="dummy6a"/>
              <dgm:param type="dstNode" val="dummy6b"/>
              <dgm:param type="begPts" val="tL"/>
              <dgm:param type="endPts" val="tL"/>
              <dgm:param type="begSty" val="noArr"/>
              <dgm:param type="endSty" val="arr"/>
            </dgm:alg>
          </dgm:if>
          <dgm:else name="Name201">
            <dgm:alg type="conn">
              <dgm:param type="connRout" val="curve"/>
              <dgm:param type="srcNode" val="dummy6a"/>
              <dgm:param type="dstNode" val="dummy6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202" axis="ch" ptType="sibTrans" hideLastTrans="0" st="7" cnt="1">
      <dgm:layoutNode name="arrowWedge7" styleLbl="fgSibTrans2D1">
        <dgm:choose name="Name203">
          <dgm:if name="Name204" func="var" arg="dir" op="equ" val="norm">
            <dgm:alg type="conn">
              <dgm:param type="connRout" val="curve"/>
              <dgm:param type="srcNode" val="dummy7a"/>
              <dgm:param type="dstNode" val="dummy7b"/>
              <dgm:param type="begPts" val="tL"/>
              <dgm:param type="endPts" val="tL"/>
              <dgm:param type="begSty" val="noArr"/>
              <dgm:param type="endSty" val="arr"/>
            </dgm:alg>
          </dgm:if>
          <dgm:else name="Name205">
            <dgm:alg type="conn">
              <dgm:param type="connRout" val="curve"/>
              <dgm:param type="srcNode" val="dummy7a"/>
              <dgm:param type="dstNode" val="dummy7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8DE7B41-4CBE-5E4F-AD76-AABDF4BA3A89}" type="datetimeFigureOut">
              <a:rPr kumimoji="1" lang="ja-JP" altLang="en-US" smtClean="0"/>
              <a:t>2020/9/3</a:t>
            </a:fld>
            <a:endParaRPr kumimoji="1" lang="ja-JP" altLang="en-US"/>
          </a:p>
        </p:txBody>
      </p:sp>
      <p:sp>
        <p:nvSpPr>
          <p:cNvPr id="4" name="スライド イメージ プレースホルダー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4BC2D60-8F66-A346-BA2A-78556922FB68}" type="slidenum">
              <a:rPr kumimoji="1" lang="ja-JP" altLang="en-US" smtClean="0"/>
              <a:t>‹#›</a:t>
            </a:fld>
            <a:endParaRPr kumimoji="1" lang="ja-JP" altLang="en-US"/>
          </a:p>
        </p:txBody>
      </p:sp>
    </p:spTree>
    <p:extLst>
      <p:ext uri="{BB962C8B-B14F-4D97-AF65-F5344CB8AC3E}">
        <p14:creationId xmlns:p14="http://schemas.microsoft.com/office/powerpoint/2010/main" val="3557747028"/>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a:t>ショートセラー一例いれる。コンビニのおにぎりやお菓子など。</a:t>
            </a:r>
          </a:p>
        </p:txBody>
      </p:sp>
      <p:sp>
        <p:nvSpPr>
          <p:cNvPr id="4" name="スライド番号プレースホルダー 3"/>
          <p:cNvSpPr>
            <a:spLocks noGrp="1"/>
          </p:cNvSpPr>
          <p:nvPr>
            <p:ph type="sldNum" sz="quarter" idx="5"/>
          </p:nvPr>
        </p:nvSpPr>
        <p:spPr/>
        <p:txBody>
          <a:bodyPr/>
          <a:lstStyle/>
          <a:p>
            <a:fld id="{94BC2D60-8F66-A346-BA2A-78556922FB68}" type="slidenum">
              <a:rPr kumimoji="1" lang="ja-JP" altLang="en-US" smtClean="0"/>
              <a:t>5</a:t>
            </a:fld>
            <a:endParaRPr kumimoji="1" lang="ja-JP" altLang="en-US"/>
          </a:p>
        </p:txBody>
      </p:sp>
    </p:spTree>
    <p:extLst>
      <p:ext uri="{BB962C8B-B14F-4D97-AF65-F5344CB8AC3E}">
        <p14:creationId xmlns:p14="http://schemas.microsoft.com/office/powerpoint/2010/main" val="286027525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4BC2D60-8F66-A346-BA2A-78556922FB68}" type="slidenum">
              <a:rPr kumimoji="1" lang="ja-JP" altLang="en-US" sz="1200" b="0" i="0" u="none" strike="noStrike" kern="1200" cap="none" spc="0" normalizeH="0" baseline="0" noProof="0" smtClean="0">
                <a:ln>
                  <a:noFill/>
                </a:ln>
                <a:solidFill>
                  <a:prstClr val="black"/>
                </a:solidFill>
                <a:effectLst/>
                <a:uLnTx/>
                <a:uFillTx/>
                <a:latin typeface="游ゴシック" panose="020F0502020204030204"/>
                <a:ea typeface="游ゴシック" panose="020B0400000000000000" pitchFamily="34"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1" lang="ja-JP" altLang="en-US" sz="12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34" charset="-128"/>
              <a:cs typeface="+mn-cs"/>
            </a:endParaRPr>
          </a:p>
        </p:txBody>
      </p:sp>
    </p:spTree>
    <p:extLst>
      <p:ext uri="{BB962C8B-B14F-4D97-AF65-F5344CB8AC3E}">
        <p14:creationId xmlns:p14="http://schemas.microsoft.com/office/powerpoint/2010/main" val="107933918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a:t>３・４を対象にしない理由を口頭で説明する</a:t>
            </a:r>
          </a:p>
        </p:txBody>
      </p:sp>
      <p:sp>
        <p:nvSpPr>
          <p:cNvPr id="4" name="スライド番号プレースホルダー 3"/>
          <p:cNvSpPr>
            <a:spLocks noGrp="1"/>
          </p:cNvSpPr>
          <p:nvPr>
            <p:ph type="sldNum" sz="quarter" idx="5"/>
          </p:nvPr>
        </p:nvSpPr>
        <p:spPr/>
        <p:txBody>
          <a:bodyPr/>
          <a:lstStyle/>
          <a:p>
            <a:fld id="{94BC2D60-8F66-A346-BA2A-78556922FB68}" type="slidenum">
              <a:rPr kumimoji="1" lang="ja-JP" altLang="en-US" smtClean="0"/>
              <a:t>36</a:t>
            </a:fld>
            <a:endParaRPr kumimoji="1" lang="ja-JP" altLang="en-US"/>
          </a:p>
        </p:txBody>
      </p:sp>
    </p:spTree>
    <p:extLst>
      <p:ext uri="{BB962C8B-B14F-4D97-AF65-F5344CB8AC3E}">
        <p14:creationId xmlns:p14="http://schemas.microsoft.com/office/powerpoint/2010/main" val="104562546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2CD815B8-7D1F-436F-AA13-ABE396299D3C}"/>
              </a:ext>
            </a:extLst>
          </p:cNvPr>
          <p:cNvSpPr>
            <a:spLocks noGrp="1"/>
          </p:cNvSpPr>
          <p:nvPr>
            <p:ph type="ctrTitle"/>
          </p:nvPr>
        </p:nvSpPr>
        <p:spPr>
          <a:xfrm>
            <a:off x="1524000" y="1122363"/>
            <a:ext cx="9144000" cy="2387600"/>
          </a:xfrm>
        </p:spPr>
        <p:txBody>
          <a:bodyPr anchor="b"/>
          <a:lstStyle>
            <a:lvl1pPr algn="ctr">
              <a:defRPr sz="6000"/>
            </a:lvl1pPr>
          </a:lstStyle>
          <a:p>
            <a:r>
              <a:rPr kumimoji="1" lang="ja-JP" altLang="en-US"/>
              <a:t>マスター タイトルの書式設定</a:t>
            </a:r>
          </a:p>
        </p:txBody>
      </p:sp>
      <p:sp>
        <p:nvSpPr>
          <p:cNvPr id="3" name="字幕 2">
            <a:extLst>
              <a:ext uri="{FF2B5EF4-FFF2-40B4-BE49-F238E27FC236}">
                <a16:creationId xmlns:a16="http://schemas.microsoft.com/office/drawing/2014/main" id="{DBAAD2B2-E9CB-4264-BB2E-5AB82CF95DCA}"/>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kumimoji="1" lang="ja-JP" altLang="en-US"/>
              <a:t>マスター サブタイトルの書式設定</a:t>
            </a:r>
          </a:p>
        </p:txBody>
      </p:sp>
      <p:sp>
        <p:nvSpPr>
          <p:cNvPr id="4" name="日付プレースホルダー 3">
            <a:extLst>
              <a:ext uri="{FF2B5EF4-FFF2-40B4-BE49-F238E27FC236}">
                <a16:creationId xmlns:a16="http://schemas.microsoft.com/office/drawing/2014/main" id="{609BD7EC-A189-4E25-9E9C-7D0E9FFD2565}"/>
              </a:ext>
            </a:extLst>
          </p:cNvPr>
          <p:cNvSpPr>
            <a:spLocks noGrp="1"/>
          </p:cNvSpPr>
          <p:nvPr>
            <p:ph type="dt" sz="half" idx="10"/>
          </p:nvPr>
        </p:nvSpPr>
        <p:spPr/>
        <p:txBody>
          <a:bodyPr/>
          <a:lstStyle/>
          <a:p>
            <a:fld id="{98A8AB5E-927F-EB4B-89EA-B33BE4D475F9}" type="datetime1">
              <a:rPr kumimoji="1" lang="ja-JP" altLang="en-US" smtClean="0"/>
              <a:t>2020/9/3</a:t>
            </a:fld>
            <a:endParaRPr kumimoji="1" lang="ja-JP" altLang="en-US"/>
          </a:p>
        </p:txBody>
      </p:sp>
      <p:sp>
        <p:nvSpPr>
          <p:cNvPr id="5" name="フッター プレースホルダー 4">
            <a:extLst>
              <a:ext uri="{FF2B5EF4-FFF2-40B4-BE49-F238E27FC236}">
                <a16:creationId xmlns:a16="http://schemas.microsoft.com/office/drawing/2014/main" id="{03406B66-52B9-4D52-9B92-8CBE158FC70B}"/>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90CB457D-B8FA-4D6F-9A0C-08F973F1204A}"/>
              </a:ext>
            </a:extLst>
          </p:cNvPr>
          <p:cNvSpPr>
            <a:spLocks noGrp="1"/>
          </p:cNvSpPr>
          <p:nvPr>
            <p:ph type="sldNum" sz="quarter" idx="12"/>
          </p:nvPr>
        </p:nvSpPr>
        <p:spPr/>
        <p:txBody>
          <a:bodyPr/>
          <a:lstStyle/>
          <a:p>
            <a:fld id="{91F51E7F-193E-468D-9175-7EBF199ACBB7}" type="slidenum">
              <a:rPr kumimoji="1" lang="ja-JP" altLang="en-US" smtClean="0"/>
              <a:t>‹#›</a:t>
            </a:fld>
            <a:endParaRPr kumimoji="1" lang="ja-JP" altLang="en-US"/>
          </a:p>
        </p:txBody>
      </p:sp>
    </p:spTree>
    <p:extLst>
      <p:ext uri="{BB962C8B-B14F-4D97-AF65-F5344CB8AC3E}">
        <p14:creationId xmlns:p14="http://schemas.microsoft.com/office/powerpoint/2010/main" val="2031497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7B301538-C852-43E4-9F77-20A744F8113C}"/>
              </a:ext>
            </a:extLst>
          </p:cNvPr>
          <p:cNvSpPr>
            <a:spLocks noGrp="1"/>
          </p:cNvSpPr>
          <p:nvPr>
            <p:ph type="title"/>
          </p:nvPr>
        </p:nvSpPr>
        <p:spPr/>
        <p:txBody>
          <a:bodyPr/>
          <a:lstStyle/>
          <a:p>
            <a:r>
              <a:rPr kumimoji="1" lang="ja-JP" altLang="en-US"/>
              <a:t>マスター タイトルの書式設定</a:t>
            </a:r>
          </a:p>
        </p:txBody>
      </p:sp>
      <p:sp>
        <p:nvSpPr>
          <p:cNvPr id="3" name="縦書きテキスト プレースホルダー 2">
            <a:extLst>
              <a:ext uri="{FF2B5EF4-FFF2-40B4-BE49-F238E27FC236}">
                <a16:creationId xmlns:a16="http://schemas.microsoft.com/office/drawing/2014/main" id="{549F33BB-1821-4A89-AB16-0BC55F46B574}"/>
              </a:ext>
            </a:extLst>
          </p:cNvPr>
          <p:cNvSpPr>
            <a:spLocks noGrp="1"/>
          </p:cNvSpPr>
          <p:nvPr>
            <p:ph type="body" orient="vert" idx="1"/>
          </p:nvPr>
        </p:nvSpPr>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E23B779C-4345-4300-9CB9-95EB7CEF38BC}"/>
              </a:ext>
            </a:extLst>
          </p:cNvPr>
          <p:cNvSpPr>
            <a:spLocks noGrp="1"/>
          </p:cNvSpPr>
          <p:nvPr>
            <p:ph type="dt" sz="half" idx="10"/>
          </p:nvPr>
        </p:nvSpPr>
        <p:spPr/>
        <p:txBody>
          <a:bodyPr/>
          <a:lstStyle/>
          <a:p>
            <a:fld id="{851561CB-6C68-C14C-8A81-4FBF9885FE0A}" type="datetime1">
              <a:rPr kumimoji="1" lang="ja-JP" altLang="en-US" smtClean="0"/>
              <a:t>2020/9/3</a:t>
            </a:fld>
            <a:endParaRPr kumimoji="1" lang="ja-JP" altLang="en-US"/>
          </a:p>
        </p:txBody>
      </p:sp>
      <p:sp>
        <p:nvSpPr>
          <p:cNvPr id="5" name="フッター プレースホルダー 4">
            <a:extLst>
              <a:ext uri="{FF2B5EF4-FFF2-40B4-BE49-F238E27FC236}">
                <a16:creationId xmlns:a16="http://schemas.microsoft.com/office/drawing/2014/main" id="{CEDAED71-C212-49E5-9BD6-D76E2C7A936A}"/>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82C593D4-51AE-43B9-ACFF-8B1DE57F6A1C}"/>
              </a:ext>
            </a:extLst>
          </p:cNvPr>
          <p:cNvSpPr>
            <a:spLocks noGrp="1"/>
          </p:cNvSpPr>
          <p:nvPr>
            <p:ph type="sldNum" sz="quarter" idx="12"/>
          </p:nvPr>
        </p:nvSpPr>
        <p:spPr/>
        <p:txBody>
          <a:bodyPr/>
          <a:lstStyle/>
          <a:p>
            <a:fld id="{91F51E7F-193E-468D-9175-7EBF199ACBB7}" type="slidenum">
              <a:rPr kumimoji="1" lang="ja-JP" altLang="en-US" smtClean="0"/>
              <a:t>‹#›</a:t>
            </a:fld>
            <a:endParaRPr kumimoji="1" lang="ja-JP" altLang="en-US"/>
          </a:p>
        </p:txBody>
      </p:sp>
    </p:spTree>
    <p:extLst>
      <p:ext uri="{BB962C8B-B14F-4D97-AF65-F5344CB8AC3E}">
        <p14:creationId xmlns:p14="http://schemas.microsoft.com/office/powerpoint/2010/main" val="412456574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a:extLst>
              <a:ext uri="{FF2B5EF4-FFF2-40B4-BE49-F238E27FC236}">
                <a16:creationId xmlns:a16="http://schemas.microsoft.com/office/drawing/2014/main" id="{9B2ECFBF-A07E-44D5-8EEE-77904394B582}"/>
              </a:ext>
            </a:extLst>
          </p:cNvPr>
          <p:cNvSpPr>
            <a:spLocks noGrp="1"/>
          </p:cNvSpPr>
          <p:nvPr>
            <p:ph type="title" orient="vert"/>
          </p:nvPr>
        </p:nvSpPr>
        <p:spPr>
          <a:xfrm>
            <a:off x="8724900" y="365125"/>
            <a:ext cx="2628900" cy="5811838"/>
          </a:xfrm>
        </p:spPr>
        <p:txBody>
          <a:bodyPr vert="eaVert"/>
          <a:lstStyle/>
          <a:p>
            <a:r>
              <a:rPr kumimoji="1" lang="ja-JP" altLang="en-US"/>
              <a:t>マスター タイトルの書式設定</a:t>
            </a:r>
          </a:p>
        </p:txBody>
      </p:sp>
      <p:sp>
        <p:nvSpPr>
          <p:cNvPr id="3" name="縦書きテキスト プレースホルダー 2">
            <a:extLst>
              <a:ext uri="{FF2B5EF4-FFF2-40B4-BE49-F238E27FC236}">
                <a16:creationId xmlns:a16="http://schemas.microsoft.com/office/drawing/2014/main" id="{70A3529B-5A18-4912-84F4-FAC07DD5015B}"/>
              </a:ext>
            </a:extLst>
          </p:cNvPr>
          <p:cNvSpPr>
            <a:spLocks noGrp="1"/>
          </p:cNvSpPr>
          <p:nvPr>
            <p:ph type="body" orient="vert" idx="1"/>
          </p:nvPr>
        </p:nvSpPr>
        <p:spPr>
          <a:xfrm>
            <a:off x="838200" y="365125"/>
            <a:ext cx="7734300" cy="5811838"/>
          </a:xfrm>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3F926FD2-A0D6-44F6-B5E8-4E789F18BB4D}"/>
              </a:ext>
            </a:extLst>
          </p:cNvPr>
          <p:cNvSpPr>
            <a:spLocks noGrp="1"/>
          </p:cNvSpPr>
          <p:nvPr>
            <p:ph type="dt" sz="half" idx="10"/>
          </p:nvPr>
        </p:nvSpPr>
        <p:spPr/>
        <p:txBody>
          <a:bodyPr/>
          <a:lstStyle/>
          <a:p>
            <a:fld id="{C6B6D41E-666C-E34B-81AF-70BDC599E98B}" type="datetime1">
              <a:rPr kumimoji="1" lang="ja-JP" altLang="en-US" smtClean="0"/>
              <a:t>2020/9/3</a:t>
            </a:fld>
            <a:endParaRPr kumimoji="1" lang="ja-JP" altLang="en-US"/>
          </a:p>
        </p:txBody>
      </p:sp>
      <p:sp>
        <p:nvSpPr>
          <p:cNvPr id="5" name="フッター プレースホルダー 4">
            <a:extLst>
              <a:ext uri="{FF2B5EF4-FFF2-40B4-BE49-F238E27FC236}">
                <a16:creationId xmlns:a16="http://schemas.microsoft.com/office/drawing/2014/main" id="{F0BEE4BC-917E-4DCC-A724-DDDD3294A452}"/>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FCA19CE4-754E-4F15-B761-0E2B48A39C51}"/>
              </a:ext>
            </a:extLst>
          </p:cNvPr>
          <p:cNvSpPr>
            <a:spLocks noGrp="1"/>
          </p:cNvSpPr>
          <p:nvPr>
            <p:ph type="sldNum" sz="quarter" idx="12"/>
          </p:nvPr>
        </p:nvSpPr>
        <p:spPr/>
        <p:txBody>
          <a:bodyPr/>
          <a:lstStyle/>
          <a:p>
            <a:fld id="{91F51E7F-193E-468D-9175-7EBF199ACBB7}" type="slidenum">
              <a:rPr kumimoji="1" lang="ja-JP" altLang="en-US" smtClean="0"/>
              <a:t>‹#›</a:t>
            </a:fld>
            <a:endParaRPr kumimoji="1" lang="ja-JP" altLang="en-US"/>
          </a:p>
        </p:txBody>
      </p:sp>
    </p:spTree>
    <p:extLst>
      <p:ext uri="{BB962C8B-B14F-4D97-AF65-F5344CB8AC3E}">
        <p14:creationId xmlns:p14="http://schemas.microsoft.com/office/powerpoint/2010/main" val="226866318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ja-JP" altLang="en-US"/>
              <a:t>マスター タイトルの書式設定</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ja-JP" altLang="en-US"/>
              <a:t>マスター サブタイトルの書式設定</a:t>
            </a:r>
            <a:endParaRPr lang="en-US"/>
          </a:p>
        </p:txBody>
      </p:sp>
      <p:sp>
        <p:nvSpPr>
          <p:cNvPr id="4" name="Date Placeholder 3"/>
          <p:cNvSpPr>
            <a:spLocks noGrp="1"/>
          </p:cNvSpPr>
          <p:nvPr>
            <p:ph type="dt" sz="half" idx="10"/>
          </p:nvPr>
        </p:nvSpPr>
        <p:spPr/>
        <p:txBody>
          <a:bodyPr/>
          <a:lstStyle/>
          <a:p>
            <a:fld id="{14264C5D-44A6-B948-8C88-D7F61A0CB1CA}" type="datetime1">
              <a:rPr lang="ja-JP" altLang="en-US" smtClean="0"/>
              <a:t>2020/9/3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FAB73BC-B049-4115-A692-8D63A059BFB8}" type="slidenum">
              <a:rPr lang="en-US" smtClean="0"/>
              <a:pPr/>
              <a:t>‹#›</a:t>
            </a:fld>
            <a:endParaRPr lang="en-US"/>
          </a:p>
        </p:txBody>
      </p:sp>
    </p:spTree>
    <p:extLst>
      <p:ext uri="{BB962C8B-B14F-4D97-AF65-F5344CB8AC3E}">
        <p14:creationId xmlns:p14="http://schemas.microsoft.com/office/powerpoint/2010/main" val="46162799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a:p>
        </p:txBody>
      </p:sp>
      <p:sp>
        <p:nvSpPr>
          <p:cNvPr id="3" name="Content Placeholder 2"/>
          <p:cNvSpPr>
            <a:spLocks noGrp="1"/>
          </p:cNvSpPr>
          <p:nvPr>
            <p:ph idx="1"/>
          </p:nvPr>
        </p:nvSpPr>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Date Placeholder 3"/>
          <p:cNvSpPr>
            <a:spLocks noGrp="1"/>
          </p:cNvSpPr>
          <p:nvPr>
            <p:ph type="dt" sz="half" idx="10"/>
          </p:nvPr>
        </p:nvSpPr>
        <p:spPr/>
        <p:txBody>
          <a:bodyPr/>
          <a:lstStyle/>
          <a:p>
            <a:fld id="{AE42ABA8-B000-314F-949B-3ABAC033C93F}" type="datetime1">
              <a:rPr lang="ja-JP" altLang="en-US" smtClean="0"/>
              <a:t>2020/9/3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FAB73BC-B049-4115-A692-8D63A059BFB8}" type="slidenum">
              <a:rPr lang="en-US" smtClean="0"/>
              <a:pPr/>
              <a:t>‹#›</a:t>
            </a:fld>
            <a:endParaRPr lang="en-US"/>
          </a:p>
        </p:txBody>
      </p:sp>
    </p:spTree>
    <p:extLst>
      <p:ext uri="{BB962C8B-B14F-4D97-AF65-F5344CB8AC3E}">
        <p14:creationId xmlns:p14="http://schemas.microsoft.com/office/powerpoint/2010/main" val="189480281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ja-JP" altLang="en-US"/>
              <a:t>マスター タイトルの書式設定</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ja-JP" altLang="en-US"/>
              <a:t>マスター テキストの書式設定</a:t>
            </a:r>
          </a:p>
        </p:txBody>
      </p:sp>
      <p:sp>
        <p:nvSpPr>
          <p:cNvPr id="4" name="Date Placeholder 3"/>
          <p:cNvSpPr>
            <a:spLocks noGrp="1"/>
          </p:cNvSpPr>
          <p:nvPr>
            <p:ph type="dt" sz="half" idx="10"/>
          </p:nvPr>
        </p:nvSpPr>
        <p:spPr/>
        <p:txBody>
          <a:bodyPr/>
          <a:lstStyle/>
          <a:p>
            <a:fld id="{E7EDA3A2-AB43-8740-9784-80CB00567D1E}" type="datetime1">
              <a:rPr lang="ja-JP" altLang="en-US" smtClean="0"/>
              <a:t>2020/9/3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FAB73BC-B049-4115-A692-8D63A059BFB8}" type="slidenum">
              <a:rPr lang="en-US" smtClean="0"/>
              <a:pPr/>
              <a:t>‹#›</a:t>
            </a:fld>
            <a:endParaRPr lang="en-US"/>
          </a:p>
        </p:txBody>
      </p:sp>
    </p:spTree>
    <p:extLst>
      <p:ext uri="{BB962C8B-B14F-4D97-AF65-F5344CB8AC3E}">
        <p14:creationId xmlns:p14="http://schemas.microsoft.com/office/powerpoint/2010/main" val="338700926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5" name="Date Placeholder 4"/>
          <p:cNvSpPr>
            <a:spLocks noGrp="1"/>
          </p:cNvSpPr>
          <p:nvPr>
            <p:ph type="dt" sz="half" idx="10"/>
          </p:nvPr>
        </p:nvSpPr>
        <p:spPr/>
        <p:txBody>
          <a:bodyPr/>
          <a:lstStyle/>
          <a:p>
            <a:fld id="{25A9074C-BA3D-AA40-85BB-56A49A6F8D2D}" type="datetime1">
              <a:rPr lang="ja-JP" altLang="en-US" smtClean="0"/>
              <a:t>2020/9/3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FAB73BC-B049-4115-A692-8D63A059BFB8}" type="slidenum">
              <a:rPr lang="en-US" smtClean="0"/>
              <a:pPr/>
              <a:t>‹#›</a:t>
            </a:fld>
            <a:endParaRPr lang="en-US"/>
          </a:p>
        </p:txBody>
      </p:sp>
    </p:spTree>
    <p:extLst>
      <p:ext uri="{BB962C8B-B14F-4D97-AF65-F5344CB8AC3E}">
        <p14:creationId xmlns:p14="http://schemas.microsoft.com/office/powerpoint/2010/main" val="126879565"/>
      </p:ext>
    </p:extLst>
  </p:cSld>
  <p:clrMapOvr>
    <a:masterClrMapping/>
  </p:clrMapOvr>
  <p:extLst>
    <p:ext uri="{DCECCB84-F9BA-43D5-87BE-67443E8EF086}">
      <p15:sldGuideLst xmlns:p15="http://schemas.microsoft.com/office/powerpoint/2012/main"/>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ja-JP" altLang="en-US"/>
              <a:t>マスター タイトルの書式設定</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4" name="Content Placeholder 3"/>
          <p:cNvSpPr>
            <a:spLocks noGrp="1"/>
          </p:cNvSpPr>
          <p:nvPr>
            <p:ph sz="half" idx="2"/>
          </p:nvPr>
        </p:nvSpPr>
        <p:spPr>
          <a:xfrm>
            <a:off x="839788" y="2505075"/>
            <a:ext cx="5157787" cy="368458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6" name="Content Placeholder 5"/>
          <p:cNvSpPr>
            <a:spLocks noGrp="1"/>
          </p:cNvSpPr>
          <p:nvPr>
            <p:ph sz="quarter" idx="4"/>
          </p:nvPr>
        </p:nvSpPr>
        <p:spPr>
          <a:xfrm>
            <a:off x="6172200" y="2505075"/>
            <a:ext cx="5183188" cy="368458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7" name="Date Placeholder 6"/>
          <p:cNvSpPr>
            <a:spLocks noGrp="1"/>
          </p:cNvSpPr>
          <p:nvPr>
            <p:ph type="dt" sz="half" idx="10"/>
          </p:nvPr>
        </p:nvSpPr>
        <p:spPr/>
        <p:txBody>
          <a:bodyPr/>
          <a:lstStyle/>
          <a:p>
            <a:fld id="{7FFEE850-429F-9F4E-87CC-5FE18520191D}" type="datetime1">
              <a:rPr lang="ja-JP" altLang="en-US" smtClean="0"/>
              <a:t>2020/9/3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FAB73BC-B049-4115-A692-8D63A059BFB8}" type="slidenum">
              <a:rPr lang="en-US" smtClean="0"/>
              <a:pPr/>
              <a:t>‹#›</a:t>
            </a:fld>
            <a:endParaRPr lang="en-US"/>
          </a:p>
        </p:txBody>
      </p:sp>
    </p:spTree>
    <p:extLst>
      <p:ext uri="{BB962C8B-B14F-4D97-AF65-F5344CB8AC3E}">
        <p14:creationId xmlns:p14="http://schemas.microsoft.com/office/powerpoint/2010/main" val="825400659"/>
      </p:ext>
    </p:extLst>
  </p:cSld>
  <p:clrMapOvr>
    <a:masterClrMapping/>
  </p:clrMapOvr>
  <p:extLst>
    <p:ext uri="{DCECCB84-F9BA-43D5-87BE-67443E8EF086}">
      <p15:sldGuideLst xmlns:p15="http://schemas.microsoft.com/office/powerpoint/2012/main"/>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a:p>
        </p:txBody>
      </p:sp>
      <p:sp>
        <p:nvSpPr>
          <p:cNvPr id="3" name="Date Placeholder 2"/>
          <p:cNvSpPr>
            <a:spLocks noGrp="1"/>
          </p:cNvSpPr>
          <p:nvPr>
            <p:ph type="dt" sz="half" idx="10"/>
          </p:nvPr>
        </p:nvSpPr>
        <p:spPr/>
        <p:txBody>
          <a:bodyPr/>
          <a:lstStyle/>
          <a:p>
            <a:fld id="{6E3AA475-18D4-C34D-A2FB-88860AAD4118}" type="datetime1">
              <a:rPr lang="ja-JP" altLang="en-US" smtClean="0"/>
              <a:t>2020/9/3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FAB73BC-B049-4115-A692-8D63A059BFB8}" type="slidenum">
              <a:rPr lang="en-US" smtClean="0"/>
              <a:pPr/>
              <a:t>‹#›</a:t>
            </a:fld>
            <a:endParaRPr lang="en-US"/>
          </a:p>
        </p:txBody>
      </p:sp>
    </p:spTree>
    <p:extLst>
      <p:ext uri="{BB962C8B-B14F-4D97-AF65-F5344CB8AC3E}">
        <p14:creationId xmlns:p14="http://schemas.microsoft.com/office/powerpoint/2010/main" val="369242098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5D8E3BA-6F47-D749-9F9C-38407091C85E}" type="datetime1">
              <a:rPr lang="ja-JP" altLang="en-US" smtClean="0"/>
              <a:t>2020/9/3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FAB73BC-B049-4115-A692-8D63A059BFB8}" type="slidenum">
              <a:rPr lang="en-US" smtClean="0"/>
              <a:pPr/>
              <a:t>‹#›</a:t>
            </a:fld>
            <a:endParaRPr lang="en-US"/>
          </a:p>
        </p:txBody>
      </p:sp>
    </p:spTree>
    <p:extLst>
      <p:ext uri="{BB962C8B-B14F-4D97-AF65-F5344CB8AC3E}">
        <p14:creationId xmlns:p14="http://schemas.microsoft.com/office/powerpoint/2010/main" val="331288872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ja-JP" altLang="en-US"/>
              <a:t>マスター タイトルの書式設定</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fld id="{A407F05D-8993-4D44-B723-77D77BBE4D40}" type="datetime1">
              <a:rPr lang="ja-JP" altLang="en-US" smtClean="0"/>
              <a:t>2020/9/3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FAB73BC-B049-4115-A692-8D63A059BFB8}" type="slidenum">
              <a:rPr lang="en-US" smtClean="0"/>
              <a:pPr/>
              <a:t>‹#›</a:t>
            </a:fld>
            <a:endParaRPr lang="en-US"/>
          </a:p>
        </p:txBody>
      </p:sp>
    </p:spTree>
    <p:extLst>
      <p:ext uri="{BB962C8B-B14F-4D97-AF65-F5344CB8AC3E}">
        <p14:creationId xmlns:p14="http://schemas.microsoft.com/office/powerpoint/2010/main" val="2777209794"/>
      </p:ext>
    </p:extLst>
  </p:cSld>
  <p:clrMapOvr>
    <a:masterClrMapping/>
  </p:clrMapOvr>
  <p:extLst>
    <p:ext uri="{DCECCB84-F9BA-43D5-87BE-67443E8EF086}">
      <p15:sldGuideLst xmlns:p15="http://schemas.microsoft.com/office/powerpoint/2012/main"/>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CC98391F-F191-4231-8933-71C81E0DC498}"/>
              </a:ext>
            </a:extLst>
          </p:cNvPr>
          <p:cNvSpPr>
            <a:spLocks noGrp="1"/>
          </p:cNvSpPr>
          <p:nvPr>
            <p:ph type="title"/>
          </p:nvPr>
        </p:nvSpPr>
        <p:spPr/>
        <p:txBody>
          <a:bodyPr/>
          <a:lstStyle>
            <a:lvl1pPr>
              <a:defRPr sz="2800">
                <a:solidFill>
                  <a:schemeClr val="bg2">
                    <a:lumMod val="50000"/>
                  </a:schemeClr>
                </a:solidFill>
              </a:defRPr>
            </a:lvl1pPr>
          </a:lstStyle>
          <a:p>
            <a:r>
              <a:rPr kumimoji="1" lang="ja-JP" altLang="en-US"/>
              <a:t>マスター タイトルの書式設定</a:t>
            </a:r>
          </a:p>
        </p:txBody>
      </p:sp>
      <p:sp>
        <p:nvSpPr>
          <p:cNvPr id="3" name="コンテンツ プレースホルダー 2">
            <a:extLst>
              <a:ext uri="{FF2B5EF4-FFF2-40B4-BE49-F238E27FC236}">
                <a16:creationId xmlns:a16="http://schemas.microsoft.com/office/drawing/2014/main" id="{7AAA51D0-30BC-4F10-88A9-3B5BE63D03B5}"/>
              </a:ext>
            </a:extLst>
          </p:cNvPr>
          <p:cNvSpPr>
            <a:spLocks noGrp="1"/>
          </p:cNvSpPr>
          <p:nvPr>
            <p:ph idx="1"/>
          </p:nvPr>
        </p:nvSpPr>
        <p:spPr/>
        <p:txBody>
          <a:bodyPr/>
          <a:lstStyle>
            <a:lvl1pPr>
              <a:defRPr sz="3200"/>
            </a:lvl1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13A0C93F-530E-4CBB-8B2C-361B93FFC8EC}"/>
              </a:ext>
            </a:extLst>
          </p:cNvPr>
          <p:cNvSpPr>
            <a:spLocks noGrp="1"/>
          </p:cNvSpPr>
          <p:nvPr>
            <p:ph type="dt" sz="half" idx="10"/>
          </p:nvPr>
        </p:nvSpPr>
        <p:spPr/>
        <p:txBody>
          <a:bodyPr/>
          <a:lstStyle/>
          <a:p>
            <a:fld id="{2049DB3F-943D-AE43-866B-7BFE38528A00}" type="datetime1">
              <a:rPr kumimoji="1" lang="ja-JP" altLang="en-US" smtClean="0"/>
              <a:t>2020/9/3</a:t>
            </a:fld>
            <a:endParaRPr kumimoji="1" lang="ja-JP" altLang="en-US"/>
          </a:p>
        </p:txBody>
      </p:sp>
      <p:sp>
        <p:nvSpPr>
          <p:cNvPr id="5" name="フッター プレースホルダー 4">
            <a:extLst>
              <a:ext uri="{FF2B5EF4-FFF2-40B4-BE49-F238E27FC236}">
                <a16:creationId xmlns:a16="http://schemas.microsoft.com/office/drawing/2014/main" id="{5FB3418F-0B57-4515-AA2D-BB18BED1F932}"/>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DC470A37-ED21-45F9-9F06-841FEC3F5580}"/>
              </a:ext>
            </a:extLst>
          </p:cNvPr>
          <p:cNvSpPr>
            <a:spLocks noGrp="1"/>
          </p:cNvSpPr>
          <p:nvPr>
            <p:ph type="sldNum" sz="quarter" idx="12"/>
          </p:nvPr>
        </p:nvSpPr>
        <p:spPr/>
        <p:txBody>
          <a:bodyPr/>
          <a:lstStyle/>
          <a:p>
            <a:fld id="{91F51E7F-193E-468D-9175-7EBF199ACBB7}" type="slidenum">
              <a:rPr kumimoji="1" lang="ja-JP" altLang="en-US" smtClean="0"/>
              <a:t>‹#›</a:t>
            </a:fld>
            <a:endParaRPr kumimoji="1" lang="ja-JP" altLang="en-US"/>
          </a:p>
        </p:txBody>
      </p:sp>
    </p:spTree>
    <p:extLst>
      <p:ext uri="{BB962C8B-B14F-4D97-AF65-F5344CB8AC3E}">
        <p14:creationId xmlns:p14="http://schemas.microsoft.com/office/powerpoint/2010/main" val="260928628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ja-JP" altLang="en-US"/>
              <a:t>マスター タイトルの書式設定</a:t>
            </a:r>
            <a:endParaRPr lang="en-US"/>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ja-JP" altLang="en-US"/>
              <a:t>アイコンをクリックして図を追加</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fld id="{0521A740-6230-8D4A-8BE0-5CAED5EDD2C8}" type="datetime1">
              <a:rPr lang="ja-JP" altLang="en-US" smtClean="0"/>
              <a:t>2020/9/3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FAB73BC-B049-4115-A692-8D63A059BFB8}" type="slidenum">
              <a:rPr lang="en-US" smtClean="0"/>
              <a:pPr/>
              <a:t>‹#›</a:t>
            </a:fld>
            <a:endParaRPr lang="en-US"/>
          </a:p>
        </p:txBody>
      </p:sp>
    </p:spTree>
    <p:extLst>
      <p:ext uri="{BB962C8B-B14F-4D97-AF65-F5344CB8AC3E}">
        <p14:creationId xmlns:p14="http://schemas.microsoft.com/office/powerpoint/2010/main" val="55066944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a:p>
        </p:txBody>
      </p:sp>
      <p:sp>
        <p:nvSpPr>
          <p:cNvPr id="3" name="Vertical Text Placeholder 2"/>
          <p:cNvSpPr>
            <a:spLocks noGrp="1"/>
          </p:cNvSpPr>
          <p:nvPr>
            <p:ph type="body" orient="vert" idx="1"/>
          </p:nvPr>
        </p:nvSpPr>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Date Placeholder 3"/>
          <p:cNvSpPr>
            <a:spLocks noGrp="1"/>
          </p:cNvSpPr>
          <p:nvPr>
            <p:ph type="dt" sz="half" idx="10"/>
          </p:nvPr>
        </p:nvSpPr>
        <p:spPr/>
        <p:txBody>
          <a:bodyPr/>
          <a:lstStyle/>
          <a:p>
            <a:fld id="{C204E87D-C62E-1B4D-9541-9C1AD514FADC}" type="datetime1">
              <a:rPr lang="ja-JP" altLang="en-US" smtClean="0"/>
              <a:t>2020/9/3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FAB73BC-B049-4115-A692-8D63A059BFB8}" type="slidenum">
              <a:rPr lang="en-US" smtClean="0"/>
              <a:pPr/>
              <a:t>‹#›</a:t>
            </a:fld>
            <a:endParaRPr lang="en-US"/>
          </a:p>
        </p:txBody>
      </p:sp>
    </p:spTree>
    <p:extLst>
      <p:ext uri="{BB962C8B-B14F-4D97-AF65-F5344CB8AC3E}">
        <p14:creationId xmlns:p14="http://schemas.microsoft.com/office/powerpoint/2010/main" val="308315832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ja-JP" altLang="en-US"/>
              <a:t>マスター タイトルの書式設定</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Date Placeholder 3"/>
          <p:cNvSpPr>
            <a:spLocks noGrp="1"/>
          </p:cNvSpPr>
          <p:nvPr>
            <p:ph type="dt" sz="half" idx="10"/>
          </p:nvPr>
        </p:nvSpPr>
        <p:spPr/>
        <p:txBody>
          <a:bodyPr/>
          <a:lstStyle/>
          <a:p>
            <a:fld id="{DAE33D54-8004-044C-A47D-D03D3F510CC3}" type="datetime1">
              <a:rPr lang="ja-JP" altLang="en-US" smtClean="0"/>
              <a:t>2020/9/3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FAB73BC-B049-4115-A692-8D63A059BFB8}" type="slidenum">
              <a:rPr lang="en-US" smtClean="0"/>
              <a:pPr/>
              <a:t>‹#›</a:t>
            </a:fld>
            <a:endParaRPr lang="en-US"/>
          </a:p>
        </p:txBody>
      </p:sp>
    </p:spTree>
    <p:extLst>
      <p:ext uri="{BB962C8B-B14F-4D97-AF65-F5344CB8AC3E}">
        <p14:creationId xmlns:p14="http://schemas.microsoft.com/office/powerpoint/2010/main" val="140152265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ja-JP" altLang="en-US"/>
              <a:t>マスター タイトルの書式設定</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ja-JP" altLang="en-US"/>
              <a:t>マスター サブタイトルの書式設定</a:t>
            </a:r>
            <a:endParaRPr lang="en-US"/>
          </a:p>
        </p:txBody>
      </p:sp>
      <p:sp>
        <p:nvSpPr>
          <p:cNvPr id="4" name="Date Placeholder 3"/>
          <p:cNvSpPr>
            <a:spLocks noGrp="1"/>
          </p:cNvSpPr>
          <p:nvPr>
            <p:ph type="dt" sz="half" idx="10"/>
          </p:nvPr>
        </p:nvSpPr>
        <p:spPr/>
        <p:txBody>
          <a:bodyPr/>
          <a:lstStyle/>
          <a:p>
            <a:fld id="{1D83A91D-1B94-344C-BAE7-8B7BCD0DDEA3}" type="datetime1">
              <a:rPr lang="ja-JP" altLang="en-US" smtClean="0"/>
              <a:t>2020/9/3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FAB73BC-B049-4115-A692-8D63A059BFB8}" type="slidenum">
              <a:rPr lang="en-US" smtClean="0"/>
              <a:pPr/>
              <a:t>‹#›</a:t>
            </a:fld>
            <a:endParaRPr lang="en-US"/>
          </a:p>
        </p:txBody>
      </p:sp>
    </p:spTree>
    <p:extLst>
      <p:ext uri="{BB962C8B-B14F-4D97-AF65-F5344CB8AC3E}">
        <p14:creationId xmlns:p14="http://schemas.microsoft.com/office/powerpoint/2010/main" val="2697220093"/>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a:p>
        </p:txBody>
      </p:sp>
      <p:sp>
        <p:nvSpPr>
          <p:cNvPr id="3" name="Content Placeholder 2"/>
          <p:cNvSpPr>
            <a:spLocks noGrp="1"/>
          </p:cNvSpPr>
          <p:nvPr>
            <p:ph idx="1"/>
          </p:nvPr>
        </p:nvSpPr>
        <p:spPr/>
        <p:txBody>
          <a:bodyPr/>
          <a:lstStyle/>
          <a:p>
            <a:pPr lvl="0"/>
            <a:r>
              <a:rPr lang="ja-JP" altLang="en-US"/>
              <a:t>マスター テキストの書式設定</a:t>
            </a:r>
          </a:p>
        </p:txBody>
      </p:sp>
      <p:sp>
        <p:nvSpPr>
          <p:cNvPr id="4" name="Date Placeholder 3"/>
          <p:cNvSpPr>
            <a:spLocks noGrp="1"/>
          </p:cNvSpPr>
          <p:nvPr>
            <p:ph type="dt" sz="half" idx="10"/>
          </p:nvPr>
        </p:nvSpPr>
        <p:spPr/>
        <p:txBody>
          <a:bodyPr/>
          <a:lstStyle/>
          <a:p>
            <a:fld id="{501AC640-361D-D844-883D-8642853735AC}" type="datetime1">
              <a:rPr lang="ja-JP" altLang="en-US" smtClean="0"/>
              <a:t>2020/9/3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FAB73BC-B049-4115-A692-8D63A059BFB8}" type="slidenum">
              <a:rPr lang="en-US" smtClean="0"/>
              <a:pPr/>
              <a:t>‹#›</a:t>
            </a:fld>
            <a:endParaRPr lang="en-US"/>
          </a:p>
        </p:txBody>
      </p:sp>
    </p:spTree>
    <p:extLst>
      <p:ext uri="{BB962C8B-B14F-4D97-AF65-F5344CB8AC3E}">
        <p14:creationId xmlns:p14="http://schemas.microsoft.com/office/powerpoint/2010/main" val="12335987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ja-JP" altLang="en-US"/>
              <a:t>マスター タイトルの書式設定</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ja-JP" altLang="en-US"/>
              <a:t>マスター テキストの書式設定</a:t>
            </a:r>
          </a:p>
        </p:txBody>
      </p:sp>
      <p:sp>
        <p:nvSpPr>
          <p:cNvPr id="4" name="Date Placeholder 3"/>
          <p:cNvSpPr>
            <a:spLocks noGrp="1"/>
          </p:cNvSpPr>
          <p:nvPr>
            <p:ph type="dt" sz="half" idx="10"/>
          </p:nvPr>
        </p:nvSpPr>
        <p:spPr/>
        <p:txBody>
          <a:bodyPr/>
          <a:lstStyle/>
          <a:p>
            <a:fld id="{FB21B0F4-BFFC-4B40-9561-D0B86368536C}" type="datetime1">
              <a:rPr lang="ja-JP" altLang="en-US" smtClean="0"/>
              <a:t>2020/9/3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FAB73BC-B049-4115-A692-8D63A059BFB8}" type="slidenum">
              <a:rPr lang="en-US" smtClean="0"/>
              <a:pPr/>
              <a:t>‹#›</a:t>
            </a:fld>
            <a:endParaRPr lang="en-US"/>
          </a:p>
        </p:txBody>
      </p:sp>
    </p:spTree>
    <p:extLst>
      <p:ext uri="{BB962C8B-B14F-4D97-AF65-F5344CB8AC3E}">
        <p14:creationId xmlns:p14="http://schemas.microsoft.com/office/powerpoint/2010/main" val="1411276850"/>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ja-JP" altLang="en-US"/>
              <a:t>マスター テキストの書式設定</a:t>
            </a:r>
          </a:p>
        </p:txBody>
      </p:sp>
      <p:sp>
        <p:nvSpPr>
          <p:cNvPr id="4" name="Content Placeholder 3"/>
          <p:cNvSpPr>
            <a:spLocks noGrp="1"/>
          </p:cNvSpPr>
          <p:nvPr>
            <p:ph sz="half" idx="2"/>
          </p:nvPr>
        </p:nvSpPr>
        <p:spPr>
          <a:xfrm>
            <a:off x="6172200" y="1825625"/>
            <a:ext cx="5181600" cy="4351338"/>
          </a:xfrm>
        </p:spPr>
        <p:txBody>
          <a:bodyPr/>
          <a:lstStyle/>
          <a:p>
            <a:pPr lvl="0"/>
            <a:r>
              <a:rPr lang="ja-JP" altLang="en-US"/>
              <a:t>マスター テキストの書式設定</a:t>
            </a:r>
          </a:p>
        </p:txBody>
      </p:sp>
      <p:sp>
        <p:nvSpPr>
          <p:cNvPr id="5" name="Date Placeholder 4"/>
          <p:cNvSpPr>
            <a:spLocks noGrp="1"/>
          </p:cNvSpPr>
          <p:nvPr>
            <p:ph type="dt" sz="half" idx="10"/>
          </p:nvPr>
        </p:nvSpPr>
        <p:spPr/>
        <p:txBody>
          <a:bodyPr/>
          <a:lstStyle/>
          <a:p>
            <a:fld id="{0ECAF220-783E-054C-974F-5486262682FF}" type="datetime1">
              <a:rPr lang="ja-JP" altLang="en-US" smtClean="0"/>
              <a:t>2020/9/3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FAB73BC-B049-4115-A692-8D63A059BFB8}" type="slidenum">
              <a:rPr lang="en-US" smtClean="0"/>
              <a:pPr/>
              <a:t>‹#›</a:t>
            </a:fld>
            <a:endParaRPr lang="en-US"/>
          </a:p>
        </p:txBody>
      </p:sp>
    </p:spTree>
    <p:extLst>
      <p:ext uri="{BB962C8B-B14F-4D97-AF65-F5344CB8AC3E}">
        <p14:creationId xmlns:p14="http://schemas.microsoft.com/office/powerpoint/2010/main" val="3446972763"/>
      </p:ext>
    </p:extLst>
  </p:cSld>
  <p:clrMapOvr>
    <a:masterClrMapping/>
  </p:clrMapOvr>
  <p:extLst>
    <p:ext uri="{DCECCB84-F9BA-43D5-87BE-67443E8EF086}">
      <p15:sldGuideLst xmlns:p15="http://schemas.microsoft.com/office/powerpoint/2012/main"/>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ja-JP" altLang="en-US"/>
              <a:t>マスター タイトルの書式設定</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4" name="Content Placeholder 3"/>
          <p:cNvSpPr>
            <a:spLocks noGrp="1"/>
          </p:cNvSpPr>
          <p:nvPr>
            <p:ph sz="half" idx="2"/>
          </p:nvPr>
        </p:nvSpPr>
        <p:spPr>
          <a:xfrm>
            <a:off x="839788" y="2505075"/>
            <a:ext cx="5157787" cy="3684588"/>
          </a:xfrm>
        </p:spPr>
        <p:txBody>
          <a:bodyPr/>
          <a:lstStyle/>
          <a:p>
            <a:pPr lvl="0"/>
            <a:r>
              <a:rPr lang="ja-JP" altLang="en-US"/>
              <a:t>マスター テキストの書式設定</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6" name="Content Placeholder 5"/>
          <p:cNvSpPr>
            <a:spLocks noGrp="1"/>
          </p:cNvSpPr>
          <p:nvPr>
            <p:ph sz="quarter" idx="4"/>
          </p:nvPr>
        </p:nvSpPr>
        <p:spPr>
          <a:xfrm>
            <a:off x="6172200" y="2505075"/>
            <a:ext cx="5183188" cy="3684588"/>
          </a:xfrm>
        </p:spPr>
        <p:txBody>
          <a:bodyPr/>
          <a:lstStyle/>
          <a:p>
            <a:pPr lvl="0"/>
            <a:r>
              <a:rPr lang="ja-JP" altLang="en-US"/>
              <a:t>マスター テキストの書式設定</a:t>
            </a:r>
          </a:p>
        </p:txBody>
      </p:sp>
      <p:sp>
        <p:nvSpPr>
          <p:cNvPr id="7" name="Date Placeholder 6"/>
          <p:cNvSpPr>
            <a:spLocks noGrp="1"/>
          </p:cNvSpPr>
          <p:nvPr>
            <p:ph type="dt" sz="half" idx="10"/>
          </p:nvPr>
        </p:nvSpPr>
        <p:spPr/>
        <p:txBody>
          <a:bodyPr/>
          <a:lstStyle/>
          <a:p>
            <a:fld id="{00D3D01F-AFD9-A549-B91A-573FB2B2E639}" type="datetime1">
              <a:rPr lang="ja-JP" altLang="en-US" smtClean="0"/>
              <a:t>2020/9/3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FAB73BC-B049-4115-A692-8D63A059BFB8}" type="slidenum">
              <a:rPr lang="en-US" smtClean="0"/>
              <a:pPr/>
              <a:t>‹#›</a:t>
            </a:fld>
            <a:endParaRPr lang="en-US"/>
          </a:p>
        </p:txBody>
      </p:sp>
    </p:spTree>
    <p:extLst>
      <p:ext uri="{BB962C8B-B14F-4D97-AF65-F5344CB8AC3E}">
        <p14:creationId xmlns:p14="http://schemas.microsoft.com/office/powerpoint/2010/main" val="330751482"/>
      </p:ext>
    </p:extLst>
  </p:cSld>
  <p:clrMapOvr>
    <a:masterClrMapping/>
  </p:clrMapOvr>
  <p:extLst>
    <p:ext uri="{DCECCB84-F9BA-43D5-87BE-67443E8EF086}">
      <p15:sldGuideLst xmlns:p15="http://schemas.microsoft.com/office/powerpoint/2012/main"/>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a:p>
        </p:txBody>
      </p:sp>
      <p:sp>
        <p:nvSpPr>
          <p:cNvPr id="3" name="Date Placeholder 2"/>
          <p:cNvSpPr>
            <a:spLocks noGrp="1"/>
          </p:cNvSpPr>
          <p:nvPr>
            <p:ph type="dt" sz="half" idx="10"/>
          </p:nvPr>
        </p:nvSpPr>
        <p:spPr/>
        <p:txBody>
          <a:bodyPr/>
          <a:lstStyle/>
          <a:p>
            <a:fld id="{45B035D1-A492-3443-86B1-BCC8E4D62BF1}" type="datetime1">
              <a:rPr lang="ja-JP" altLang="en-US" smtClean="0"/>
              <a:t>2020/9/3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FAB73BC-B049-4115-A692-8D63A059BFB8}" type="slidenum">
              <a:rPr lang="en-US" smtClean="0"/>
              <a:pPr/>
              <a:t>‹#›</a:t>
            </a:fld>
            <a:endParaRPr lang="en-US"/>
          </a:p>
        </p:txBody>
      </p:sp>
    </p:spTree>
    <p:extLst>
      <p:ext uri="{BB962C8B-B14F-4D97-AF65-F5344CB8AC3E}">
        <p14:creationId xmlns:p14="http://schemas.microsoft.com/office/powerpoint/2010/main" val="176322178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DB68161-BDF0-F64F-922E-836A2027451F}" type="datetime1">
              <a:rPr lang="ja-JP" altLang="en-US" smtClean="0"/>
              <a:t>2020/9/3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FAB73BC-B049-4115-A692-8D63A059BFB8}" type="slidenum">
              <a:rPr lang="en-US" smtClean="0"/>
              <a:pPr/>
              <a:t>‹#›</a:t>
            </a:fld>
            <a:endParaRPr lang="en-US"/>
          </a:p>
        </p:txBody>
      </p:sp>
    </p:spTree>
    <p:extLst>
      <p:ext uri="{BB962C8B-B14F-4D97-AF65-F5344CB8AC3E}">
        <p14:creationId xmlns:p14="http://schemas.microsoft.com/office/powerpoint/2010/main" val="146094891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CDD32300-819D-4AB0-AEA7-2F30536288FF}"/>
              </a:ext>
            </a:extLst>
          </p:cNvPr>
          <p:cNvSpPr>
            <a:spLocks noGrp="1"/>
          </p:cNvSpPr>
          <p:nvPr>
            <p:ph type="title"/>
          </p:nvPr>
        </p:nvSpPr>
        <p:spPr>
          <a:xfrm>
            <a:off x="831850" y="1709738"/>
            <a:ext cx="10515600" cy="2852737"/>
          </a:xfrm>
        </p:spPr>
        <p:txBody>
          <a:bodyPr anchor="b"/>
          <a:lstStyle>
            <a:lvl1pPr>
              <a:defRPr sz="6000"/>
            </a:lvl1pPr>
          </a:lstStyle>
          <a:p>
            <a:r>
              <a:rPr kumimoji="1" lang="ja-JP" altLang="en-US"/>
              <a:t>マスター タイトルの書式設定</a:t>
            </a:r>
          </a:p>
        </p:txBody>
      </p:sp>
      <p:sp>
        <p:nvSpPr>
          <p:cNvPr id="3" name="テキスト プレースホルダー 2">
            <a:extLst>
              <a:ext uri="{FF2B5EF4-FFF2-40B4-BE49-F238E27FC236}">
                <a16:creationId xmlns:a16="http://schemas.microsoft.com/office/drawing/2014/main" id="{46DBFB6A-6DC6-4275-A857-68C1F96CA7CA}"/>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kumimoji="1" lang="ja-JP" altLang="en-US"/>
              <a:t>マスター テキストの書式設定</a:t>
            </a:r>
          </a:p>
        </p:txBody>
      </p:sp>
      <p:sp>
        <p:nvSpPr>
          <p:cNvPr id="4" name="日付プレースホルダー 3">
            <a:extLst>
              <a:ext uri="{FF2B5EF4-FFF2-40B4-BE49-F238E27FC236}">
                <a16:creationId xmlns:a16="http://schemas.microsoft.com/office/drawing/2014/main" id="{77741546-2D0D-40C1-B138-63E318E9DB64}"/>
              </a:ext>
            </a:extLst>
          </p:cNvPr>
          <p:cNvSpPr>
            <a:spLocks noGrp="1"/>
          </p:cNvSpPr>
          <p:nvPr>
            <p:ph type="dt" sz="half" idx="10"/>
          </p:nvPr>
        </p:nvSpPr>
        <p:spPr/>
        <p:txBody>
          <a:bodyPr/>
          <a:lstStyle/>
          <a:p>
            <a:fld id="{F4E9E759-DB6C-AC48-943C-95322886C388}" type="datetime1">
              <a:rPr kumimoji="1" lang="ja-JP" altLang="en-US" smtClean="0"/>
              <a:t>2020/9/3</a:t>
            </a:fld>
            <a:endParaRPr kumimoji="1" lang="ja-JP" altLang="en-US"/>
          </a:p>
        </p:txBody>
      </p:sp>
      <p:sp>
        <p:nvSpPr>
          <p:cNvPr id="5" name="フッター プレースホルダー 4">
            <a:extLst>
              <a:ext uri="{FF2B5EF4-FFF2-40B4-BE49-F238E27FC236}">
                <a16:creationId xmlns:a16="http://schemas.microsoft.com/office/drawing/2014/main" id="{660A8067-D065-40CD-B36E-B8AB8B11FE76}"/>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70C52312-4017-4F53-8C08-200A1AFAD55D}"/>
              </a:ext>
            </a:extLst>
          </p:cNvPr>
          <p:cNvSpPr>
            <a:spLocks noGrp="1"/>
          </p:cNvSpPr>
          <p:nvPr>
            <p:ph type="sldNum" sz="quarter" idx="12"/>
          </p:nvPr>
        </p:nvSpPr>
        <p:spPr/>
        <p:txBody>
          <a:bodyPr/>
          <a:lstStyle/>
          <a:p>
            <a:fld id="{91F51E7F-193E-468D-9175-7EBF199ACBB7}" type="slidenum">
              <a:rPr kumimoji="1" lang="ja-JP" altLang="en-US" smtClean="0"/>
              <a:t>‹#›</a:t>
            </a:fld>
            <a:endParaRPr kumimoji="1" lang="ja-JP" altLang="en-US"/>
          </a:p>
        </p:txBody>
      </p:sp>
    </p:spTree>
    <p:extLst>
      <p:ext uri="{BB962C8B-B14F-4D97-AF65-F5344CB8AC3E}">
        <p14:creationId xmlns:p14="http://schemas.microsoft.com/office/powerpoint/2010/main" val="631721593"/>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ja-JP" altLang="en-US"/>
              <a:t>マスター タイトルの書式設定</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a:t>マスター テキストの書式設定</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fld id="{212416D4-8A35-6B40-9533-ED944655A28B}" type="datetime1">
              <a:rPr lang="ja-JP" altLang="en-US" smtClean="0"/>
              <a:t>2020/9/3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FAB73BC-B049-4115-A692-8D63A059BFB8}" type="slidenum">
              <a:rPr lang="en-US" smtClean="0"/>
              <a:pPr/>
              <a:t>‹#›</a:t>
            </a:fld>
            <a:endParaRPr lang="en-US"/>
          </a:p>
        </p:txBody>
      </p:sp>
    </p:spTree>
    <p:extLst>
      <p:ext uri="{BB962C8B-B14F-4D97-AF65-F5344CB8AC3E}">
        <p14:creationId xmlns:p14="http://schemas.microsoft.com/office/powerpoint/2010/main" val="3844938640"/>
      </p:ext>
    </p:extLst>
  </p:cSld>
  <p:clrMapOvr>
    <a:masterClrMapping/>
  </p:clrMapOvr>
  <p:extLst>
    <p:ext uri="{DCECCB84-F9BA-43D5-87BE-67443E8EF086}">
      <p15:sldGuideLst xmlns:p15="http://schemas.microsoft.com/office/powerpoint/2012/main"/>
    </p:ext>
  </p:extLst>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ja-JP" altLang="en-US"/>
              <a:t>マスター タイトルの書式設定</a:t>
            </a:r>
            <a:endParaRPr lang="en-US"/>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ja-JP" altLang="en-US"/>
              <a:t>アイコンをクリックして図を追加</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fld id="{9504F61A-7554-3242-8A3C-33B5AA1169A1}" type="datetime1">
              <a:rPr lang="ja-JP" altLang="en-US" smtClean="0"/>
              <a:t>2020/9/3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FAB73BC-B049-4115-A692-8D63A059BFB8}" type="slidenum">
              <a:rPr lang="en-US" smtClean="0"/>
              <a:pPr/>
              <a:t>‹#›</a:t>
            </a:fld>
            <a:endParaRPr lang="en-US"/>
          </a:p>
        </p:txBody>
      </p:sp>
    </p:spTree>
    <p:extLst>
      <p:ext uri="{BB962C8B-B14F-4D97-AF65-F5344CB8AC3E}">
        <p14:creationId xmlns:p14="http://schemas.microsoft.com/office/powerpoint/2010/main" val="2042078926"/>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a:p>
        </p:txBody>
      </p:sp>
      <p:sp>
        <p:nvSpPr>
          <p:cNvPr id="3" name="Vertical Text Placeholder 2"/>
          <p:cNvSpPr>
            <a:spLocks noGrp="1"/>
          </p:cNvSpPr>
          <p:nvPr>
            <p:ph type="body" orient="vert" idx="1"/>
          </p:nvPr>
        </p:nvSpPr>
        <p:spPr/>
        <p:txBody>
          <a:bodyPr vert="eaVert"/>
          <a:lstStyle/>
          <a:p>
            <a:pPr lvl="0"/>
            <a:r>
              <a:rPr lang="ja-JP" altLang="en-US"/>
              <a:t>マスター テキストの書式設定</a:t>
            </a:r>
          </a:p>
        </p:txBody>
      </p:sp>
      <p:sp>
        <p:nvSpPr>
          <p:cNvPr id="4" name="Date Placeholder 3"/>
          <p:cNvSpPr>
            <a:spLocks noGrp="1"/>
          </p:cNvSpPr>
          <p:nvPr>
            <p:ph type="dt" sz="half" idx="10"/>
          </p:nvPr>
        </p:nvSpPr>
        <p:spPr/>
        <p:txBody>
          <a:bodyPr/>
          <a:lstStyle/>
          <a:p>
            <a:fld id="{3834B912-C22F-6143-9CAD-57017D3B1273}" type="datetime1">
              <a:rPr lang="ja-JP" altLang="en-US" smtClean="0"/>
              <a:t>2020/9/3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FAB73BC-B049-4115-A692-8D63A059BFB8}" type="slidenum">
              <a:rPr lang="en-US" smtClean="0"/>
              <a:pPr/>
              <a:t>‹#›</a:t>
            </a:fld>
            <a:endParaRPr lang="en-US"/>
          </a:p>
        </p:txBody>
      </p:sp>
    </p:spTree>
    <p:extLst>
      <p:ext uri="{BB962C8B-B14F-4D97-AF65-F5344CB8AC3E}">
        <p14:creationId xmlns:p14="http://schemas.microsoft.com/office/powerpoint/2010/main" val="3177882038"/>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ja-JP" altLang="en-US"/>
              <a:t>マスター タイトルの書式設定</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ja-JP" altLang="en-US"/>
              <a:t>マスター テキストの書式設定</a:t>
            </a:r>
          </a:p>
        </p:txBody>
      </p:sp>
      <p:sp>
        <p:nvSpPr>
          <p:cNvPr id="4" name="Date Placeholder 3"/>
          <p:cNvSpPr>
            <a:spLocks noGrp="1"/>
          </p:cNvSpPr>
          <p:nvPr>
            <p:ph type="dt" sz="half" idx="10"/>
          </p:nvPr>
        </p:nvSpPr>
        <p:spPr/>
        <p:txBody>
          <a:bodyPr/>
          <a:lstStyle/>
          <a:p>
            <a:fld id="{E8B4171A-498E-534D-9A1A-B4055847F2F1}" type="datetime1">
              <a:rPr lang="ja-JP" altLang="en-US" smtClean="0"/>
              <a:t>2020/9/3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FAB73BC-B049-4115-A692-8D63A059BFB8}" type="slidenum">
              <a:rPr lang="en-US" smtClean="0"/>
              <a:pPr/>
              <a:t>‹#›</a:t>
            </a:fld>
            <a:endParaRPr lang="en-US"/>
          </a:p>
        </p:txBody>
      </p:sp>
    </p:spTree>
    <p:extLst>
      <p:ext uri="{BB962C8B-B14F-4D97-AF65-F5344CB8AC3E}">
        <p14:creationId xmlns:p14="http://schemas.microsoft.com/office/powerpoint/2010/main" val="133927043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B9547704-C05F-46BE-A28F-5424100E3FD7}"/>
              </a:ext>
            </a:extLst>
          </p:cNvPr>
          <p:cNvSpPr>
            <a:spLocks noGrp="1"/>
          </p:cNvSpPr>
          <p:nvPr>
            <p:ph type="title"/>
          </p:nvPr>
        </p:nvSpPr>
        <p:spPr/>
        <p:txBody>
          <a:bodyPr/>
          <a:lstStyle>
            <a:lvl1pPr>
              <a:defRPr sz="2800"/>
            </a:lvl1pPr>
          </a:lstStyle>
          <a:p>
            <a:r>
              <a:rPr kumimoji="1" lang="ja-JP" altLang="en-US"/>
              <a:t>マスター タイトルの書式設定</a:t>
            </a:r>
          </a:p>
        </p:txBody>
      </p:sp>
      <p:sp>
        <p:nvSpPr>
          <p:cNvPr id="3" name="コンテンツ プレースホルダー 2">
            <a:extLst>
              <a:ext uri="{FF2B5EF4-FFF2-40B4-BE49-F238E27FC236}">
                <a16:creationId xmlns:a16="http://schemas.microsoft.com/office/drawing/2014/main" id="{A4509A2A-1D08-4B81-8FA2-0DDC5824A080}"/>
              </a:ext>
            </a:extLst>
          </p:cNvPr>
          <p:cNvSpPr>
            <a:spLocks noGrp="1"/>
          </p:cNvSpPr>
          <p:nvPr>
            <p:ph sz="half" idx="1"/>
          </p:nvPr>
        </p:nvSpPr>
        <p:spPr>
          <a:xfrm>
            <a:off x="838200" y="1825625"/>
            <a:ext cx="5181600" cy="4351338"/>
          </a:xfrm>
        </p:spPr>
        <p:txBody>
          <a:bodyPr/>
          <a:lstStyle>
            <a:lvl1pPr>
              <a:defRPr sz="3200"/>
            </a:lvl1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コンテンツ プレースホルダー 3">
            <a:extLst>
              <a:ext uri="{FF2B5EF4-FFF2-40B4-BE49-F238E27FC236}">
                <a16:creationId xmlns:a16="http://schemas.microsoft.com/office/drawing/2014/main" id="{7D4777F4-2FF1-45F8-923F-7EAC0F750C20}"/>
              </a:ext>
            </a:extLst>
          </p:cNvPr>
          <p:cNvSpPr>
            <a:spLocks noGrp="1"/>
          </p:cNvSpPr>
          <p:nvPr>
            <p:ph sz="half" idx="2"/>
          </p:nvPr>
        </p:nvSpPr>
        <p:spPr>
          <a:xfrm>
            <a:off x="6172200" y="1825625"/>
            <a:ext cx="5181600" cy="4351338"/>
          </a:xfrm>
        </p:spPr>
        <p:txBody>
          <a:bodyPr/>
          <a:lstStyle>
            <a:lvl1pPr>
              <a:defRPr sz="3200"/>
            </a:lvl1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日付プレースホルダー 4">
            <a:extLst>
              <a:ext uri="{FF2B5EF4-FFF2-40B4-BE49-F238E27FC236}">
                <a16:creationId xmlns:a16="http://schemas.microsoft.com/office/drawing/2014/main" id="{C1788B33-237A-43DB-AE95-833A1B402154}"/>
              </a:ext>
            </a:extLst>
          </p:cNvPr>
          <p:cNvSpPr>
            <a:spLocks noGrp="1"/>
          </p:cNvSpPr>
          <p:nvPr>
            <p:ph type="dt" sz="half" idx="10"/>
          </p:nvPr>
        </p:nvSpPr>
        <p:spPr/>
        <p:txBody>
          <a:bodyPr/>
          <a:lstStyle/>
          <a:p>
            <a:fld id="{67CF8C32-3C12-D24A-827F-DF92A789CFA5}" type="datetime1">
              <a:rPr kumimoji="1" lang="ja-JP" altLang="en-US" smtClean="0"/>
              <a:t>2020/9/3</a:t>
            </a:fld>
            <a:endParaRPr kumimoji="1" lang="ja-JP" altLang="en-US"/>
          </a:p>
        </p:txBody>
      </p:sp>
      <p:sp>
        <p:nvSpPr>
          <p:cNvPr id="6" name="フッター プレースホルダー 5">
            <a:extLst>
              <a:ext uri="{FF2B5EF4-FFF2-40B4-BE49-F238E27FC236}">
                <a16:creationId xmlns:a16="http://schemas.microsoft.com/office/drawing/2014/main" id="{A73B2D6C-2528-4229-B0D8-4DFB9E4010FA}"/>
              </a:ext>
            </a:extLst>
          </p:cNvPr>
          <p:cNvSpPr>
            <a:spLocks noGrp="1"/>
          </p:cNvSpPr>
          <p:nvPr>
            <p:ph type="ftr" sz="quarter" idx="11"/>
          </p:nvPr>
        </p:nvSpPr>
        <p:spPr/>
        <p:txBody>
          <a:bodyPr/>
          <a:lstStyle/>
          <a:p>
            <a:endParaRPr kumimoji="1" lang="ja-JP" altLang="en-US"/>
          </a:p>
        </p:txBody>
      </p:sp>
      <p:sp>
        <p:nvSpPr>
          <p:cNvPr id="7" name="スライド番号プレースホルダー 6">
            <a:extLst>
              <a:ext uri="{FF2B5EF4-FFF2-40B4-BE49-F238E27FC236}">
                <a16:creationId xmlns:a16="http://schemas.microsoft.com/office/drawing/2014/main" id="{FE839259-1924-4B11-9049-C869676F6842}"/>
              </a:ext>
            </a:extLst>
          </p:cNvPr>
          <p:cNvSpPr>
            <a:spLocks noGrp="1"/>
          </p:cNvSpPr>
          <p:nvPr>
            <p:ph type="sldNum" sz="quarter" idx="12"/>
          </p:nvPr>
        </p:nvSpPr>
        <p:spPr/>
        <p:txBody>
          <a:bodyPr/>
          <a:lstStyle/>
          <a:p>
            <a:fld id="{91F51E7F-193E-468D-9175-7EBF199ACBB7}" type="slidenum">
              <a:rPr kumimoji="1" lang="ja-JP" altLang="en-US" smtClean="0"/>
              <a:t>‹#›</a:t>
            </a:fld>
            <a:endParaRPr kumimoji="1" lang="ja-JP" altLang="en-US"/>
          </a:p>
        </p:txBody>
      </p:sp>
    </p:spTree>
    <p:extLst>
      <p:ext uri="{BB962C8B-B14F-4D97-AF65-F5344CB8AC3E}">
        <p14:creationId xmlns:p14="http://schemas.microsoft.com/office/powerpoint/2010/main" val="418175155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DF5B2120-72E2-4BC6-A902-59C8799AF128}"/>
              </a:ext>
            </a:extLst>
          </p:cNvPr>
          <p:cNvSpPr>
            <a:spLocks noGrp="1"/>
          </p:cNvSpPr>
          <p:nvPr>
            <p:ph type="title"/>
          </p:nvPr>
        </p:nvSpPr>
        <p:spPr>
          <a:xfrm>
            <a:off x="839788" y="365125"/>
            <a:ext cx="10515600" cy="1325563"/>
          </a:xfrm>
        </p:spPr>
        <p:txBody>
          <a:bodyPr/>
          <a:lstStyle>
            <a:lvl1pPr>
              <a:defRPr sz="2800">
                <a:solidFill>
                  <a:schemeClr val="bg2">
                    <a:lumMod val="50000"/>
                  </a:schemeClr>
                </a:solidFill>
              </a:defRPr>
            </a:lvl1pPr>
          </a:lstStyle>
          <a:p>
            <a:r>
              <a:rPr kumimoji="1" lang="ja-JP" altLang="en-US"/>
              <a:t>マスター タイトルの書式設定</a:t>
            </a:r>
          </a:p>
        </p:txBody>
      </p:sp>
      <p:sp>
        <p:nvSpPr>
          <p:cNvPr id="3" name="テキスト プレースホルダー 2">
            <a:extLst>
              <a:ext uri="{FF2B5EF4-FFF2-40B4-BE49-F238E27FC236}">
                <a16:creationId xmlns:a16="http://schemas.microsoft.com/office/drawing/2014/main" id="{9E29CEAB-2091-425B-B228-7B31F009B101}"/>
              </a:ext>
            </a:extLst>
          </p:cNvPr>
          <p:cNvSpPr>
            <a:spLocks noGrp="1"/>
          </p:cNvSpPr>
          <p:nvPr>
            <p:ph type="body" idx="1"/>
          </p:nvPr>
        </p:nvSpPr>
        <p:spPr>
          <a:xfrm>
            <a:off x="839788" y="1681163"/>
            <a:ext cx="5157787" cy="823912"/>
          </a:xfrm>
        </p:spPr>
        <p:txBody>
          <a:bodyPr anchor="b"/>
          <a:lstStyle>
            <a:lvl1pPr marL="0" indent="0">
              <a:buNone/>
              <a:defRPr sz="32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4" name="コンテンツ プレースホルダー 3">
            <a:extLst>
              <a:ext uri="{FF2B5EF4-FFF2-40B4-BE49-F238E27FC236}">
                <a16:creationId xmlns:a16="http://schemas.microsoft.com/office/drawing/2014/main" id="{189AFC5D-B94E-47BA-89ED-ACCD06C0F3AB}"/>
              </a:ext>
            </a:extLst>
          </p:cNvPr>
          <p:cNvSpPr>
            <a:spLocks noGrp="1"/>
          </p:cNvSpPr>
          <p:nvPr>
            <p:ph sz="half" idx="2"/>
          </p:nvPr>
        </p:nvSpPr>
        <p:spPr>
          <a:xfrm>
            <a:off x="839788" y="2505075"/>
            <a:ext cx="5157787" cy="368458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テキスト プレースホルダー 4">
            <a:extLst>
              <a:ext uri="{FF2B5EF4-FFF2-40B4-BE49-F238E27FC236}">
                <a16:creationId xmlns:a16="http://schemas.microsoft.com/office/drawing/2014/main" id="{02A32E6F-F74D-474F-9642-2AFD734FEE50}"/>
              </a:ext>
            </a:extLst>
          </p:cNvPr>
          <p:cNvSpPr>
            <a:spLocks noGrp="1"/>
          </p:cNvSpPr>
          <p:nvPr>
            <p:ph type="body" sz="quarter" idx="3"/>
          </p:nvPr>
        </p:nvSpPr>
        <p:spPr>
          <a:xfrm>
            <a:off x="6172200" y="1681163"/>
            <a:ext cx="5183188" cy="823912"/>
          </a:xfrm>
        </p:spPr>
        <p:txBody>
          <a:bodyPr anchor="b"/>
          <a:lstStyle>
            <a:lvl1pPr marL="0" indent="0">
              <a:buNone/>
              <a:defRPr sz="32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6" name="コンテンツ プレースホルダー 5">
            <a:extLst>
              <a:ext uri="{FF2B5EF4-FFF2-40B4-BE49-F238E27FC236}">
                <a16:creationId xmlns:a16="http://schemas.microsoft.com/office/drawing/2014/main" id="{28DB6B4B-B0ED-4080-95F0-45032A472A54}"/>
              </a:ext>
            </a:extLst>
          </p:cNvPr>
          <p:cNvSpPr>
            <a:spLocks noGrp="1"/>
          </p:cNvSpPr>
          <p:nvPr>
            <p:ph sz="quarter" idx="4"/>
          </p:nvPr>
        </p:nvSpPr>
        <p:spPr>
          <a:xfrm>
            <a:off x="6172200" y="2505075"/>
            <a:ext cx="5183188" cy="368458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7" name="日付プレースホルダー 6">
            <a:extLst>
              <a:ext uri="{FF2B5EF4-FFF2-40B4-BE49-F238E27FC236}">
                <a16:creationId xmlns:a16="http://schemas.microsoft.com/office/drawing/2014/main" id="{85DF3027-2539-4CC4-A389-FDD29968E523}"/>
              </a:ext>
            </a:extLst>
          </p:cNvPr>
          <p:cNvSpPr>
            <a:spLocks noGrp="1"/>
          </p:cNvSpPr>
          <p:nvPr>
            <p:ph type="dt" sz="half" idx="10"/>
          </p:nvPr>
        </p:nvSpPr>
        <p:spPr/>
        <p:txBody>
          <a:bodyPr/>
          <a:lstStyle/>
          <a:p>
            <a:fld id="{ED73EDE8-4008-E948-8C13-5BF1C535ABD0}" type="datetime1">
              <a:rPr kumimoji="1" lang="ja-JP" altLang="en-US" smtClean="0"/>
              <a:t>2020/9/3</a:t>
            </a:fld>
            <a:endParaRPr kumimoji="1" lang="ja-JP" altLang="en-US"/>
          </a:p>
        </p:txBody>
      </p:sp>
      <p:sp>
        <p:nvSpPr>
          <p:cNvPr id="8" name="フッター プレースホルダー 7">
            <a:extLst>
              <a:ext uri="{FF2B5EF4-FFF2-40B4-BE49-F238E27FC236}">
                <a16:creationId xmlns:a16="http://schemas.microsoft.com/office/drawing/2014/main" id="{7F4226B5-3593-4CC9-B79A-2EAF61CF1CA1}"/>
              </a:ext>
            </a:extLst>
          </p:cNvPr>
          <p:cNvSpPr>
            <a:spLocks noGrp="1"/>
          </p:cNvSpPr>
          <p:nvPr>
            <p:ph type="ftr" sz="quarter" idx="11"/>
          </p:nvPr>
        </p:nvSpPr>
        <p:spPr/>
        <p:txBody>
          <a:bodyPr/>
          <a:lstStyle/>
          <a:p>
            <a:endParaRPr kumimoji="1" lang="ja-JP" altLang="en-US"/>
          </a:p>
        </p:txBody>
      </p:sp>
      <p:sp>
        <p:nvSpPr>
          <p:cNvPr id="9" name="スライド番号プレースホルダー 8">
            <a:extLst>
              <a:ext uri="{FF2B5EF4-FFF2-40B4-BE49-F238E27FC236}">
                <a16:creationId xmlns:a16="http://schemas.microsoft.com/office/drawing/2014/main" id="{14D79019-AA1D-4271-BF48-3A51437BCA3E}"/>
              </a:ext>
            </a:extLst>
          </p:cNvPr>
          <p:cNvSpPr>
            <a:spLocks noGrp="1"/>
          </p:cNvSpPr>
          <p:nvPr>
            <p:ph type="sldNum" sz="quarter" idx="12"/>
          </p:nvPr>
        </p:nvSpPr>
        <p:spPr/>
        <p:txBody>
          <a:bodyPr/>
          <a:lstStyle/>
          <a:p>
            <a:fld id="{91F51E7F-193E-468D-9175-7EBF199ACBB7}" type="slidenum">
              <a:rPr kumimoji="1" lang="ja-JP" altLang="en-US" smtClean="0"/>
              <a:t>‹#›</a:t>
            </a:fld>
            <a:endParaRPr kumimoji="1" lang="ja-JP" altLang="en-US"/>
          </a:p>
        </p:txBody>
      </p:sp>
    </p:spTree>
    <p:extLst>
      <p:ext uri="{BB962C8B-B14F-4D97-AF65-F5344CB8AC3E}">
        <p14:creationId xmlns:p14="http://schemas.microsoft.com/office/powerpoint/2010/main" val="398409804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77705F5C-89F5-4FD0-ADB0-705C0D3E0C1D}"/>
              </a:ext>
            </a:extLst>
          </p:cNvPr>
          <p:cNvSpPr>
            <a:spLocks noGrp="1"/>
          </p:cNvSpPr>
          <p:nvPr>
            <p:ph type="title"/>
          </p:nvPr>
        </p:nvSpPr>
        <p:spPr/>
        <p:txBody>
          <a:bodyPr/>
          <a:lstStyle>
            <a:lvl1pPr>
              <a:defRPr sz="3200">
                <a:solidFill>
                  <a:schemeClr val="bg2">
                    <a:lumMod val="50000"/>
                  </a:schemeClr>
                </a:solidFill>
              </a:defRPr>
            </a:lvl1pPr>
          </a:lstStyle>
          <a:p>
            <a:r>
              <a:rPr kumimoji="1" lang="ja-JP" altLang="en-US"/>
              <a:t>マスター タイトルの書式設定</a:t>
            </a:r>
          </a:p>
        </p:txBody>
      </p:sp>
      <p:sp>
        <p:nvSpPr>
          <p:cNvPr id="3" name="日付プレースホルダー 2">
            <a:extLst>
              <a:ext uri="{FF2B5EF4-FFF2-40B4-BE49-F238E27FC236}">
                <a16:creationId xmlns:a16="http://schemas.microsoft.com/office/drawing/2014/main" id="{99D4415E-5E00-4B8E-A629-BAF0424F39C4}"/>
              </a:ext>
            </a:extLst>
          </p:cNvPr>
          <p:cNvSpPr>
            <a:spLocks noGrp="1"/>
          </p:cNvSpPr>
          <p:nvPr>
            <p:ph type="dt" sz="half" idx="10"/>
          </p:nvPr>
        </p:nvSpPr>
        <p:spPr/>
        <p:txBody>
          <a:bodyPr/>
          <a:lstStyle/>
          <a:p>
            <a:fld id="{E00D5FB7-1249-E748-B79C-DBE456D68448}" type="datetime1">
              <a:rPr kumimoji="1" lang="ja-JP" altLang="en-US" smtClean="0"/>
              <a:t>2020/9/3</a:t>
            </a:fld>
            <a:endParaRPr kumimoji="1" lang="ja-JP" altLang="en-US"/>
          </a:p>
        </p:txBody>
      </p:sp>
      <p:sp>
        <p:nvSpPr>
          <p:cNvPr id="4" name="フッター プレースホルダー 3">
            <a:extLst>
              <a:ext uri="{FF2B5EF4-FFF2-40B4-BE49-F238E27FC236}">
                <a16:creationId xmlns:a16="http://schemas.microsoft.com/office/drawing/2014/main" id="{A8F29B37-2D3B-44BD-B4EA-12F85D353DBF}"/>
              </a:ext>
            </a:extLst>
          </p:cNvPr>
          <p:cNvSpPr>
            <a:spLocks noGrp="1"/>
          </p:cNvSpPr>
          <p:nvPr>
            <p:ph type="ftr" sz="quarter" idx="11"/>
          </p:nvPr>
        </p:nvSpPr>
        <p:spPr/>
        <p:txBody>
          <a:bodyPr/>
          <a:lstStyle/>
          <a:p>
            <a:endParaRPr kumimoji="1" lang="ja-JP" altLang="en-US"/>
          </a:p>
        </p:txBody>
      </p:sp>
      <p:sp>
        <p:nvSpPr>
          <p:cNvPr id="5" name="スライド番号プレースホルダー 4">
            <a:extLst>
              <a:ext uri="{FF2B5EF4-FFF2-40B4-BE49-F238E27FC236}">
                <a16:creationId xmlns:a16="http://schemas.microsoft.com/office/drawing/2014/main" id="{44434F3B-66E8-4F6F-87BA-8332C7343A95}"/>
              </a:ext>
            </a:extLst>
          </p:cNvPr>
          <p:cNvSpPr>
            <a:spLocks noGrp="1"/>
          </p:cNvSpPr>
          <p:nvPr>
            <p:ph type="sldNum" sz="quarter" idx="12"/>
          </p:nvPr>
        </p:nvSpPr>
        <p:spPr/>
        <p:txBody>
          <a:bodyPr/>
          <a:lstStyle/>
          <a:p>
            <a:fld id="{91F51E7F-193E-468D-9175-7EBF199ACBB7}" type="slidenum">
              <a:rPr kumimoji="1" lang="ja-JP" altLang="en-US" smtClean="0"/>
              <a:t>‹#›</a:t>
            </a:fld>
            <a:endParaRPr kumimoji="1" lang="ja-JP" altLang="en-US"/>
          </a:p>
        </p:txBody>
      </p:sp>
    </p:spTree>
    <p:extLst>
      <p:ext uri="{BB962C8B-B14F-4D97-AF65-F5344CB8AC3E}">
        <p14:creationId xmlns:p14="http://schemas.microsoft.com/office/powerpoint/2010/main" val="42188455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ー 1">
            <a:extLst>
              <a:ext uri="{FF2B5EF4-FFF2-40B4-BE49-F238E27FC236}">
                <a16:creationId xmlns:a16="http://schemas.microsoft.com/office/drawing/2014/main" id="{F06FE973-EC83-42AB-9F82-BDD3ACD92BC1}"/>
              </a:ext>
            </a:extLst>
          </p:cNvPr>
          <p:cNvSpPr>
            <a:spLocks noGrp="1"/>
          </p:cNvSpPr>
          <p:nvPr>
            <p:ph type="dt" sz="half" idx="10"/>
          </p:nvPr>
        </p:nvSpPr>
        <p:spPr/>
        <p:txBody>
          <a:bodyPr/>
          <a:lstStyle/>
          <a:p>
            <a:fld id="{4CFA6AB7-D9CD-0644-84A7-6BBE04764C85}" type="datetime1">
              <a:rPr kumimoji="1" lang="ja-JP" altLang="en-US" smtClean="0"/>
              <a:t>2020/9/3</a:t>
            </a:fld>
            <a:endParaRPr kumimoji="1" lang="ja-JP" altLang="en-US"/>
          </a:p>
        </p:txBody>
      </p:sp>
      <p:sp>
        <p:nvSpPr>
          <p:cNvPr id="3" name="フッター プレースホルダー 2">
            <a:extLst>
              <a:ext uri="{FF2B5EF4-FFF2-40B4-BE49-F238E27FC236}">
                <a16:creationId xmlns:a16="http://schemas.microsoft.com/office/drawing/2014/main" id="{D447C0FC-5583-418B-987B-F2092F7B8145}"/>
              </a:ext>
            </a:extLst>
          </p:cNvPr>
          <p:cNvSpPr>
            <a:spLocks noGrp="1"/>
          </p:cNvSpPr>
          <p:nvPr>
            <p:ph type="ftr" sz="quarter" idx="1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87BA9680-5155-4682-A7BB-C4014896C39A}"/>
              </a:ext>
            </a:extLst>
          </p:cNvPr>
          <p:cNvSpPr>
            <a:spLocks noGrp="1"/>
          </p:cNvSpPr>
          <p:nvPr>
            <p:ph type="sldNum" sz="quarter" idx="12"/>
          </p:nvPr>
        </p:nvSpPr>
        <p:spPr/>
        <p:txBody>
          <a:bodyPr/>
          <a:lstStyle/>
          <a:p>
            <a:fld id="{91F51E7F-193E-468D-9175-7EBF199ACBB7}" type="slidenum">
              <a:rPr kumimoji="1" lang="ja-JP" altLang="en-US" smtClean="0"/>
              <a:t>‹#›</a:t>
            </a:fld>
            <a:endParaRPr kumimoji="1" lang="ja-JP" altLang="en-US"/>
          </a:p>
        </p:txBody>
      </p:sp>
    </p:spTree>
    <p:extLst>
      <p:ext uri="{BB962C8B-B14F-4D97-AF65-F5344CB8AC3E}">
        <p14:creationId xmlns:p14="http://schemas.microsoft.com/office/powerpoint/2010/main" val="157941830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B41BAF8A-D14F-42F6-9171-547167761B7C}"/>
              </a:ext>
            </a:extLst>
          </p:cNvPr>
          <p:cNvSpPr>
            <a:spLocks noGrp="1"/>
          </p:cNvSpPr>
          <p:nvPr>
            <p:ph type="title"/>
          </p:nvPr>
        </p:nvSpPr>
        <p:spPr>
          <a:xfrm>
            <a:off x="839788" y="457200"/>
            <a:ext cx="3932237" cy="1600200"/>
          </a:xfrm>
        </p:spPr>
        <p:txBody>
          <a:bodyPr anchor="b"/>
          <a:lstStyle>
            <a:lvl1pPr>
              <a:defRPr sz="3200">
                <a:solidFill>
                  <a:schemeClr val="bg2">
                    <a:lumMod val="50000"/>
                  </a:schemeClr>
                </a:solidFill>
              </a:defRPr>
            </a:lvl1pPr>
          </a:lstStyle>
          <a:p>
            <a:r>
              <a:rPr kumimoji="1" lang="ja-JP" altLang="en-US"/>
              <a:t>マスター タイトルの書式設定</a:t>
            </a:r>
          </a:p>
        </p:txBody>
      </p:sp>
      <p:sp>
        <p:nvSpPr>
          <p:cNvPr id="3" name="コンテンツ プレースホルダー 2">
            <a:extLst>
              <a:ext uri="{FF2B5EF4-FFF2-40B4-BE49-F238E27FC236}">
                <a16:creationId xmlns:a16="http://schemas.microsoft.com/office/drawing/2014/main" id="{DB9298CB-7BAB-4BB9-B821-BB7916AF52F9}"/>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テキスト プレースホルダー 3">
            <a:extLst>
              <a:ext uri="{FF2B5EF4-FFF2-40B4-BE49-F238E27FC236}">
                <a16:creationId xmlns:a16="http://schemas.microsoft.com/office/drawing/2014/main" id="{10A54016-71E0-46EC-A207-BA42D190848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ja-JP" altLang="en-US"/>
              <a:t>マスター テキストの書式設定</a:t>
            </a:r>
          </a:p>
        </p:txBody>
      </p:sp>
      <p:sp>
        <p:nvSpPr>
          <p:cNvPr id="5" name="日付プレースホルダー 4">
            <a:extLst>
              <a:ext uri="{FF2B5EF4-FFF2-40B4-BE49-F238E27FC236}">
                <a16:creationId xmlns:a16="http://schemas.microsoft.com/office/drawing/2014/main" id="{F4569513-EABE-4066-801B-7C1E6A50527E}"/>
              </a:ext>
            </a:extLst>
          </p:cNvPr>
          <p:cNvSpPr>
            <a:spLocks noGrp="1"/>
          </p:cNvSpPr>
          <p:nvPr>
            <p:ph type="dt" sz="half" idx="10"/>
          </p:nvPr>
        </p:nvSpPr>
        <p:spPr/>
        <p:txBody>
          <a:bodyPr/>
          <a:lstStyle/>
          <a:p>
            <a:fld id="{1BAB4073-D2D8-B542-A135-085CCD8EFB0F}" type="datetime1">
              <a:rPr kumimoji="1" lang="ja-JP" altLang="en-US" smtClean="0"/>
              <a:t>2020/9/3</a:t>
            </a:fld>
            <a:endParaRPr kumimoji="1" lang="ja-JP" altLang="en-US"/>
          </a:p>
        </p:txBody>
      </p:sp>
      <p:sp>
        <p:nvSpPr>
          <p:cNvPr id="6" name="フッター プレースホルダー 5">
            <a:extLst>
              <a:ext uri="{FF2B5EF4-FFF2-40B4-BE49-F238E27FC236}">
                <a16:creationId xmlns:a16="http://schemas.microsoft.com/office/drawing/2014/main" id="{67B34940-5CFD-4A39-8E3A-70F82DEB1415}"/>
              </a:ext>
            </a:extLst>
          </p:cNvPr>
          <p:cNvSpPr>
            <a:spLocks noGrp="1"/>
          </p:cNvSpPr>
          <p:nvPr>
            <p:ph type="ftr" sz="quarter" idx="11"/>
          </p:nvPr>
        </p:nvSpPr>
        <p:spPr/>
        <p:txBody>
          <a:bodyPr/>
          <a:lstStyle/>
          <a:p>
            <a:endParaRPr kumimoji="1" lang="ja-JP" altLang="en-US"/>
          </a:p>
        </p:txBody>
      </p:sp>
      <p:sp>
        <p:nvSpPr>
          <p:cNvPr id="7" name="スライド番号プレースホルダー 6">
            <a:extLst>
              <a:ext uri="{FF2B5EF4-FFF2-40B4-BE49-F238E27FC236}">
                <a16:creationId xmlns:a16="http://schemas.microsoft.com/office/drawing/2014/main" id="{14010350-7310-42F0-997F-44E231713948}"/>
              </a:ext>
            </a:extLst>
          </p:cNvPr>
          <p:cNvSpPr>
            <a:spLocks noGrp="1"/>
          </p:cNvSpPr>
          <p:nvPr>
            <p:ph type="sldNum" sz="quarter" idx="12"/>
          </p:nvPr>
        </p:nvSpPr>
        <p:spPr/>
        <p:txBody>
          <a:bodyPr/>
          <a:lstStyle/>
          <a:p>
            <a:fld id="{91F51E7F-193E-468D-9175-7EBF199ACBB7}" type="slidenum">
              <a:rPr kumimoji="1" lang="ja-JP" altLang="en-US" smtClean="0"/>
              <a:t>‹#›</a:t>
            </a:fld>
            <a:endParaRPr kumimoji="1" lang="ja-JP" altLang="en-US"/>
          </a:p>
        </p:txBody>
      </p:sp>
    </p:spTree>
    <p:extLst>
      <p:ext uri="{BB962C8B-B14F-4D97-AF65-F5344CB8AC3E}">
        <p14:creationId xmlns:p14="http://schemas.microsoft.com/office/powerpoint/2010/main" val="52617392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B709361-0331-4C85-B439-33A39EC8900E}"/>
              </a:ext>
            </a:extLst>
          </p:cNvPr>
          <p:cNvSpPr>
            <a:spLocks noGrp="1"/>
          </p:cNvSpPr>
          <p:nvPr>
            <p:ph type="title"/>
          </p:nvPr>
        </p:nvSpPr>
        <p:spPr>
          <a:xfrm>
            <a:off x="839788" y="457200"/>
            <a:ext cx="3932237" cy="1600200"/>
          </a:xfrm>
        </p:spPr>
        <p:txBody>
          <a:bodyPr anchor="b"/>
          <a:lstStyle>
            <a:lvl1pPr>
              <a:defRPr sz="3200">
                <a:solidFill>
                  <a:schemeClr val="bg2">
                    <a:lumMod val="50000"/>
                  </a:schemeClr>
                </a:solidFill>
              </a:defRPr>
            </a:lvl1pPr>
          </a:lstStyle>
          <a:p>
            <a:r>
              <a:rPr kumimoji="1" lang="ja-JP" altLang="en-US"/>
              <a:t>マスター タイトルの書式設定</a:t>
            </a:r>
          </a:p>
        </p:txBody>
      </p:sp>
      <p:sp>
        <p:nvSpPr>
          <p:cNvPr id="3" name="図プレースホルダー 2">
            <a:extLst>
              <a:ext uri="{FF2B5EF4-FFF2-40B4-BE49-F238E27FC236}">
                <a16:creationId xmlns:a16="http://schemas.microsoft.com/office/drawing/2014/main" id="{A13D7942-62CB-4911-BE59-188FEF18E4B0}"/>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ja-JP" altLang="en-US"/>
          </a:p>
        </p:txBody>
      </p:sp>
      <p:sp>
        <p:nvSpPr>
          <p:cNvPr id="4" name="テキスト プレースホルダー 3">
            <a:extLst>
              <a:ext uri="{FF2B5EF4-FFF2-40B4-BE49-F238E27FC236}">
                <a16:creationId xmlns:a16="http://schemas.microsoft.com/office/drawing/2014/main" id="{5904635B-D87F-44AF-99A2-341D7B921DB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ja-JP" altLang="en-US"/>
              <a:t>マスター テキストの書式設定</a:t>
            </a:r>
          </a:p>
        </p:txBody>
      </p:sp>
      <p:sp>
        <p:nvSpPr>
          <p:cNvPr id="5" name="日付プレースホルダー 4">
            <a:extLst>
              <a:ext uri="{FF2B5EF4-FFF2-40B4-BE49-F238E27FC236}">
                <a16:creationId xmlns:a16="http://schemas.microsoft.com/office/drawing/2014/main" id="{1356C324-99AF-46E3-9978-FFE2C009ADF9}"/>
              </a:ext>
            </a:extLst>
          </p:cNvPr>
          <p:cNvSpPr>
            <a:spLocks noGrp="1"/>
          </p:cNvSpPr>
          <p:nvPr>
            <p:ph type="dt" sz="half" idx="10"/>
          </p:nvPr>
        </p:nvSpPr>
        <p:spPr/>
        <p:txBody>
          <a:bodyPr/>
          <a:lstStyle/>
          <a:p>
            <a:fld id="{760F03A6-C6A2-9A41-AEAC-A3D7378C66FB}" type="datetime1">
              <a:rPr kumimoji="1" lang="ja-JP" altLang="en-US" smtClean="0"/>
              <a:t>2020/9/3</a:t>
            </a:fld>
            <a:endParaRPr kumimoji="1" lang="ja-JP" altLang="en-US"/>
          </a:p>
        </p:txBody>
      </p:sp>
      <p:sp>
        <p:nvSpPr>
          <p:cNvPr id="6" name="フッター プレースホルダー 5">
            <a:extLst>
              <a:ext uri="{FF2B5EF4-FFF2-40B4-BE49-F238E27FC236}">
                <a16:creationId xmlns:a16="http://schemas.microsoft.com/office/drawing/2014/main" id="{E927EDC2-E0B5-4232-888A-20B159529EEF}"/>
              </a:ext>
            </a:extLst>
          </p:cNvPr>
          <p:cNvSpPr>
            <a:spLocks noGrp="1"/>
          </p:cNvSpPr>
          <p:nvPr>
            <p:ph type="ftr" sz="quarter" idx="11"/>
          </p:nvPr>
        </p:nvSpPr>
        <p:spPr/>
        <p:txBody>
          <a:bodyPr/>
          <a:lstStyle/>
          <a:p>
            <a:endParaRPr kumimoji="1" lang="ja-JP" altLang="en-US"/>
          </a:p>
        </p:txBody>
      </p:sp>
      <p:sp>
        <p:nvSpPr>
          <p:cNvPr id="7" name="スライド番号プレースホルダー 6">
            <a:extLst>
              <a:ext uri="{FF2B5EF4-FFF2-40B4-BE49-F238E27FC236}">
                <a16:creationId xmlns:a16="http://schemas.microsoft.com/office/drawing/2014/main" id="{86966B37-7CAD-4416-8479-3487F047FCAD}"/>
              </a:ext>
            </a:extLst>
          </p:cNvPr>
          <p:cNvSpPr>
            <a:spLocks noGrp="1"/>
          </p:cNvSpPr>
          <p:nvPr>
            <p:ph type="sldNum" sz="quarter" idx="12"/>
          </p:nvPr>
        </p:nvSpPr>
        <p:spPr/>
        <p:txBody>
          <a:bodyPr/>
          <a:lstStyle/>
          <a:p>
            <a:fld id="{91F51E7F-193E-468D-9175-7EBF199ACBB7}" type="slidenum">
              <a:rPr kumimoji="1" lang="ja-JP" altLang="en-US" smtClean="0"/>
              <a:t>‹#›</a:t>
            </a:fld>
            <a:endParaRPr kumimoji="1" lang="ja-JP" altLang="en-US"/>
          </a:p>
        </p:txBody>
      </p:sp>
    </p:spTree>
    <p:extLst>
      <p:ext uri="{BB962C8B-B14F-4D97-AF65-F5344CB8AC3E}">
        <p14:creationId xmlns:p14="http://schemas.microsoft.com/office/powerpoint/2010/main" val="60693577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タイトル プレースホルダー 1">
            <a:extLst>
              <a:ext uri="{FF2B5EF4-FFF2-40B4-BE49-F238E27FC236}">
                <a16:creationId xmlns:a16="http://schemas.microsoft.com/office/drawing/2014/main" id="{F2DE80C5-00EA-4C46-8008-31E3B6778762}"/>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ja-JP" altLang="en-US"/>
              <a:t>マスター タイトルの書式設定</a:t>
            </a:r>
          </a:p>
        </p:txBody>
      </p:sp>
      <p:sp>
        <p:nvSpPr>
          <p:cNvPr id="3" name="テキスト プレースホルダー 2">
            <a:extLst>
              <a:ext uri="{FF2B5EF4-FFF2-40B4-BE49-F238E27FC236}">
                <a16:creationId xmlns:a16="http://schemas.microsoft.com/office/drawing/2014/main" id="{141EB7CE-50CC-4CBC-8D21-CA7B74E0BD58}"/>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40BD471D-DEB4-4449-8CB4-96CE132B6E6C}"/>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38FA524-17F0-2948-9822-A2D8E5D3CE54}" type="datetime1">
              <a:rPr kumimoji="1" lang="ja-JP" altLang="en-US" smtClean="0"/>
              <a:t>2020/9/3</a:t>
            </a:fld>
            <a:endParaRPr kumimoji="1" lang="ja-JP" altLang="en-US"/>
          </a:p>
        </p:txBody>
      </p:sp>
      <p:sp>
        <p:nvSpPr>
          <p:cNvPr id="5" name="フッター プレースホルダー 4">
            <a:extLst>
              <a:ext uri="{FF2B5EF4-FFF2-40B4-BE49-F238E27FC236}">
                <a16:creationId xmlns:a16="http://schemas.microsoft.com/office/drawing/2014/main" id="{2AB9CFB0-0F0F-43E0-A919-0FFC0D363C85}"/>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ja-JP" altLang="en-US"/>
          </a:p>
        </p:txBody>
      </p:sp>
      <p:sp>
        <p:nvSpPr>
          <p:cNvPr id="6" name="スライド番号プレースホルダー 5">
            <a:extLst>
              <a:ext uri="{FF2B5EF4-FFF2-40B4-BE49-F238E27FC236}">
                <a16:creationId xmlns:a16="http://schemas.microsoft.com/office/drawing/2014/main" id="{EBF7556A-B074-4364-A7C9-D31773AF4157}"/>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1F51E7F-193E-468D-9175-7EBF199ACBB7}" type="slidenum">
              <a:rPr kumimoji="1" lang="ja-JP" altLang="en-US" smtClean="0"/>
              <a:t>‹#›</a:t>
            </a:fld>
            <a:endParaRPr kumimoji="1" lang="ja-JP" altLang="en-US"/>
          </a:p>
        </p:txBody>
      </p:sp>
    </p:spTree>
    <p:extLst>
      <p:ext uri="{BB962C8B-B14F-4D97-AF65-F5344CB8AC3E}">
        <p14:creationId xmlns:p14="http://schemas.microsoft.com/office/powerpoint/2010/main" val="1548143042"/>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hf hdr="0" ftr="0" dt="0"/>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ja-JP" altLang="en-US"/>
              <a:t>マスター タイトルの書式設定</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C92C3F7-821F-864D-B065-7B0E9A010476}" type="datetime1">
              <a:rPr kumimoji="1" lang="ja-JP" altLang="en-US" smtClean="0"/>
              <a:t>2020/9/3</a:t>
            </a:fld>
            <a:endParaRPr kumimoji="1" lang="ja-JP" alt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ja-JP" alt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1F51E7F-193E-468D-9175-7EBF199ACBB7}" type="slidenum">
              <a:rPr kumimoji="1" lang="ja-JP" altLang="en-US" smtClean="0"/>
              <a:t>‹#›</a:t>
            </a:fld>
            <a:endParaRPr kumimoji="1" lang="ja-JP" altLang="en-US"/>
          </a:p>
        </p:txBody>
      </p:sp>
    </p:spTree>
    <p:extLst>
      <p:ext uri="{BB962C8B-B14F-4D97-AF65-F5344CB8AC3E}">
        <p14:creationId xmlns:p14="http://schemas.microsoft.com/office/powerpoint/2010/main" val="2222467674"/>
      </p:ext>
    </p:extLst>
  </p:cSld>
  <p:clrMap bg1="lt1" tx1="dk1" bg2="lt2" tx2="dk2" accent1="accent1" accent2="accent2" accent3="accent3" accent4="accent4" accent5="accent5" accent6="accent6" hlink="hlink" folHlink="folHlink"/>
  <p:sldLayoutIdLst>
    <p:sldLayoutId id="2147483733" r:id="rId1"/>
    <p:sldLayoutId id="2147483734" r:id="rId2"/>
    <p:sldLayoutId id="2147483735" r:id="rId3"/>
    <p:sldLayoutId id="2147483736" r:id="rId4"/>
    <p:sldLayoutId id="2147483737" r:id="rId5"/>
    <p:sldLayoutId id="2147483738" r:id="rId6"/>
    <p:sldLayoutId id="2147483739" r:id="rId7"/>
    <p:sldLayoutId id="2147483740" r:id="rId8"/>
    <p:sldLayoutId id="2147483741" r:id="rId9"/>
    <p:sldLayoutId id="2147483742" r:id="rId10"/>
    <p:sldLayoutId id="2147483743" r:id="rId11"/>
  </p:sldLayoutIdLst>
  <p:hf hdr="0" ftr="0" dt="0"/>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en-US"/>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ja-JP" altLang="en-US"/>
              <a:t>マスター タイトルの書式設定</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ja-JP" altLang="en-US"/>
              <a:t>マスター テキストの書式設定
第 </a:t>
            </a:r>
            <a:r>
              <a:rPr lang="en-US" altLang="ja-JP"/>
              <a:t>2 </a:t>
            </a:r>
            <a:r>
              <a:rPr lang="ja-JP" altLang="en-US"/>
              <a:t>レベル
第 </a:t>
            </a:r>
            <a:r>
              <a:rPr lang="en-US" altLang="ja-JP"/>
              <a:t>3 </a:t>
            </a:r>
            <a:r>
              <a:rPr lang="ja-JP" altLang="en-US"/>
              <a:t>レベル
第 </a:t>
            </a:r>
            <a:r>
              <a:rPr lang="en-US" altLang="ja-JP"/>
              <a:t>4 </a:t>
            </a:r>
            <a:r>
              <a:rPr lang="ja-JP" altLang="en-US"/>
              <a:t>レベル
第 </a:t>
            </a:r>
            <a:r>
              <a:rPr lang="en-US" altLang="ja-JP"/>
              <a:t>5 </a:t>
            </a:r>
            <a:r>
              <a:rPr lang="ja-JP" altLang="en-US"/>
              <a:t>レベル</a:t>
            </a:r>
            <a:endParaRPr 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1AAEF9-0C66-E84F-A336-358C971D9AE0}" type="datetime1">
              <a:rPr kumimoji="1" lang="ja-JP" altLang="en-US" smtClean="0"/>
              <a:t>2020/9/3</a:t>
            </a:fld>
            <a:endParaRPr kumimoji="1" lang="ja-JP" alt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ja-JP" alt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1F51E7F-193E-468D-9175-7EBF199ACBB7}" type="slidenum">
              <a:rPr kumimoji="1" lang="ja-JP" altLang="en-US" smtClean="0"/>
              <a:t>‹#›</a:t>
            </a:fld>
            <a:endParaRPr kumimoji="1" lang="ja-JP" altLang="en-US"/>
          </a:p>
        </p:txBody>
      </p:sp>
    </p:spTree>
    <p:extLst>
      <p:ext uri="{BB962C8B-B14F-4D97-AF65-F5344CB8AC3E}">
        <p14:creationId xmlns:p14="http://schemas.microsoft.com/office/powerpoint/2010/main" val="3073213707"/>
      </p:ext>
    </p:extLst>
  </p:cSld>
  <p:clrMap bg1="lt1" tx1="dk1" bg2="lt2" tx2="dk2" accent1="accent1" accent2="accent2" accent3="accent3" accent4="accent4" accent5="accent5" accent6="accent6" hlink="hlink" folHlink="folHlink"/>
  <p:sldLayoutIdLst>
    <p:sldLayoutId id="2147483757" r:id="rId1"/>
    <p:sldLayoutId id="2147483758" r:id="rId2"/>
    <p:sldLayoutId id="2147483759" r:id="rId3"/>
    <p:sldLayoutId id="2147483760" r:id="rId4"/>
    <p:sldLayoutId id="2147483761" r:id="rId5"/>
    <p:sldLayoutId id="2147483762" r:id="rId6"/>
    <p:sldLayoutId id="2147483763" r:id="rId7"/>
    <p:sldLayoutId id="2147483764" r:id="rId8"/>
    <p:sldLayoutId id="2147483765" r:id="rId9"/>
    <p:sldLayoutId id="2147483766" r:id="rId10"/>
    <p:sldLayoutId id="2147483767" r:id="rId11"/>
  </p:sldLayoutIdLst>
  <p:hf hdr="0" ftr="0" dt="0"/>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en-US"/>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image" Target="../media/image16.svg"/><Relationship Id="rId2" Type="http://schemas.openxmlformats.org/officeDocument/2006/relationships/image" Target="../media/image15.png"/><Relationship Id="rId1" Type="http://schemas.openxmlformats.org/officeDocument/2006/relationships/slideLayout" Target="../slideLayouts/slideLayout2.xml"/><Relationship Id="rId5" Type="http://schemas.openxmlformats.org/officeDocument/2006/relationships/image" Target="../media/image25.svg"/><Relationship Id="rId4" Type="http://schemas.openxmlformats.org/officeDocument/2006/relationships/image" Target="../media/image24.png"/></Relationships>
</file>

<file path=ppt/slides/_rels/slide11.xml.rels><?xml version="1.0" encoding="UTF-8" standalone="yes"?>
<Relationships xmlns="http://schemas.openxmlformats.org/package/2006/relationships"><Relationship Id="rId8" Type="http://schemas.openxmlformats.org/officeDocument/2006/relationships/image" Target="../media/image30.tiff"/><Relationship Id="rId3" Type="http://schemas.openxmlformats.org/officeDocument/2006/relationships/image" Target="../media/image16.svg"/><Relationship Id="rId7" Type="http://schemas.openxmlformats.org/officeDocument/2006/relationships/image" Target="../media/image29.tiff"/><Relationship Id="rId2" Type="http://schemas.openxmlformats.org/officeDocument/2006/relationships/image" Target="../media/image15.png"/><Relationship Id="rId1" Type="http://schemas.openxmlformats.org/officeDocument/2006/relationships/slideLayout" Target="../slideLayouts/slideLayout2.xml"/><Relationship Id="rId6" Type="http://schemas.openxmlformats.org/officeDocument/2006/relationships/image" Target="../media/image28.tiff"/><Relationship Id="rId5" Type="http://schemas.openxmlformats.org/officeDocument/2006/relationships/image" Target="../media/image27.tiff"/><Relationship Id="rId4" Type="http://schemas.openxmlformats.org/officeDocument/2006/relationships/image" Target="../media/image26.tiff"/><Relationship Id="rId9" Type="http://schemas.openxmlformats.org/officeDocument/2006/relationships/image" Target="../media/image31.tiff"/></Relationships>
</file>

<file path=ppt/slides/_rels/slide12.xml.rels><?xml version="1.0" encoding="UTF-8" standalone="yes"?>
<Relationships xmlns="http://schemas.openxmlformats.org/package/2006/relationships"><Relationship Id="rId8" Type="http://schemas.openxmlformats.org/officeDocument/2006/relationships/image" Target="../media/image35.png"/><Relationship Id="rId3" Type="http://schemas.openxmlformats.org/officeDocument/2006/relationships/image" Target="../media/image32.png"/><Relationship Id="rId7" Type="http://schemas.openxmlformats.org/officeDocument/2006/relationships/image" Target="../media/image16.sv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15.png"/><Relationship Id="rId5" Type="http://schemas.openxmlformats.org/officeDocument/2006/relationships/image" Target="../media/image34.jpeg"/><Relationship Id="rId10" Type="http://schemas.openxmlformats.org/officeDocument/2006/relationships/image" Target="../media/image37.png"/><Relationship Id="rId4" Type="http://schemas.openxmlformats.org/officeDocument/2006/relationships/image" Target="../media/image33.jpeg"/><Relationship Id="rId9" Type="http://schemas.openxmlformats.org/officeDocument/2006/relationships/image" Target="../media/image36.svg"/></Relationships>
</file>

<file path=ppt/slides/_rels/slide13.xml.rels><?xml version="1.0" encoding="UTF-8" standalone="yes"?>
<Relationships xmlns="http://schemas.openxmlformats.org/package/2006/relationships"><Relationship Id="rId3" Type="http://schemas.openxmlformats.org/officeDocument/2006/relationships/image" Target="../media/image16.svg"/><Relationship Id="rId2" Type="http://schemas.openxmlformats.org/officeDocument/2006/relationships/image" Target="../media/image15.png"/><Relationship Id="rId1" Type="http://schemas.openxmlformats.org/officeDocument/2006/relationships/slideLayout" Target="../slideLayouts/slideLayout2.xml"/><Relationship Id="rId5" Type="http://schemas.openxmlformats.org/officeDocument/2006/relationships/image" Target="../media/image39.png"/><Relationship Id="rId4" Type="http://schemas.openxmlformats.org/officeDocument/2006/relationships/image" Target="../media/image38.png"/></Relationships>
</file>

<file path=ppt/slides/_rels/slide14.xml.rels><?xml version="1.0" encoding="UTF-8" standalone="yes"?>
<Relationships xmlns="http://schemas.openxmlformats.org/package/2006/relationships"><Relationship Id="rId8" Type="http://schemas.microsoft.com/office/2007/relationships/diagramDrawing" Target="../diagrams/drawing4.xml"/><Relationship Id="rId3" Type="http://schemas.openxmlformats.org/officeDocument/2006/relationships/image" Target="../media/image41.svg"/><Relationship Id="rId7" Type="http://schemas.openxmlformats.org/officeDocument/2006/relationships/diagramColors" Target="../diagrams/colors4.xml"/><Relationship Id="rId2" Type="http://schemas.openxmlformats.org/officeDocument/2006/relationships/image" Target="../media/image40.png"/><Relationship Id="rId1" Type="http://schemas.openxmlformats.org/officeDocument/2006/relationships/slideLayout" Target="../slideLayouts/slideLayout13.xml"/><Relationship Id="rId6" Type="http://schemas.openxmlformats.org/officeDocument/2006/relationships/diagramQuickStyle" Target="../diagrams/quickStyle4.xml"/><Relationship Id="rId5" Type="http://schemas.openxmlformats.org/officeDocument/2006/relationships/diagramLayout" Target="../diagrams/layout4.xml"/><Relationship Id="rId4" Type="http://schemas.openxmlformats.org/officeDocument/2006/relationships/diagramData" Target="../diagrams/data4.xml"/></Relationships>
</file>

<file path=ppt/slides/_rels/slide15.xml.rels><?xml version="1.0" encoding="UTF-8" standalone="yes"?>
<Relationships xmlns="http://schemas.openxmlformats.org/package/2006/relationships"><Relationship Id="rId3" Type="http://schemas.openxmlformats.org/officeDocument/2006/relationships/image" Target="../media/image41.svg"/><Relationship Id="rId2" Type="http://schemas.openxmlformats.org/officeDocument/2006/relationships/image" Target="../media/image40.png"/><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3" Type="http://schemas.openxmlformats.org/officeDocument/2006/relationships/image" Target="../media/image41.svg"/><Relationship Id="rId2" Type="http://schemas.openxmlformats.org/officeDocument/2006/relationships/image" Target="../media/image40.png"/><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3" Type="http://schemas.openxmlformats.org/officeDocument/2006/relationships/image" Target="../media/image41.svg"/><Relationship Id="rId2" Type="http://schemas.openxmlformats.org/officeDocument/2006/relationships/image" Target="../media/image40.png"/><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3" Type="http://schemas.openxmlformats.org/officeDocument/2006/relationships/image" Target="../media/image41.svg"/><Relationship Id="rId2" Type="http://schemas.openxmlformats.org/officeDocument/2006/relationships/image" Target="../media/image40.png"/><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3" Type="http://schemas.openxmlformats.org/officeDocument/2006/relationships/image" Target="../media/image42.svg"/><Relationship Id="rId2" Type="http://schemas.openxmlformats.org/officeDocument/2006/relationships/image" Target="../media/image40.png"/><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Layout" Target="../slideLayouts/slideLayout18.xml"/></Relationships>
</file>

<file path=ppt/slides/_rels/slide20.xml.rels><?xml version="1.0" encoding="UTF-8" standalone="yes"?>
<Relationships xmlns="http://schemas.openxmlformats.org/package/2006/relationships"><Relationship Id="rId3" Type="http://schemas.openxmlformats.org/officeDocument/2006/relationships/image" Target="../media/image42.svg"/><Relationship Id="rId2" Type="http://schemas.openxmlformats.org/officeDocument/2006/relationships/image" Target="../media/image40.png"/><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3" Type="http://schemas.openxmlformats.org/officeDocument/2006/relationships/image" Target="../media/image44.svg"/><Relationship Id="rId2" Type="http://schemas.openxmlformats.org/officeDocument/2006/relationships/image" Target="../media/image43.png"/><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3" Type="http://schemas.openxmlformats.org/officeDocument/2006/relationships/image" Target="../media/image44.svg"/><Relationship Id="rId2" Type="http://schemas.openxmlformats.org/officeDocument/2006/relationships/image" Target="../media/image43.png"/><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3" Type="http://schemas.openxmlformats.org/officeDocument/2006/relationships/image" Target="../media/image42.svg"/><Relationship Id="rId2" Type="http://schemas.openxmlformats.org/officeDocument/2006/relationships/image" Target="../media/image40.png"/><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3" Type="http://schemas.openxmlformats.org/officeDocument/2006/relationships/image" Target="../media/image46.svg"/><Relationship Id="rId2" Type="http://schemas.openxmlformats.org/officeDocument/2006/relationships/image" Target="../media/image45.png"/><Relationship Id="rId1" Type="http://schemas.openxmlformats.org/officeDocument/2006/relationships/slideLayout" Target="../slideLayouts/slideLayout13.xml"/></Relationships>
</file>

<file path=ppt/slides/_rels/slide25.xml.rels><?xml version="1.0" encoding="UTF-8" standalone="yes"?>
<Relationships xmlns="http://schemas.openxmlformats.org/package/2006/relationships"><Relationship Id="rId3" Type="http://schemas.openxmlformats.org/officeDocument/2006/relationships/image" Target="../media/image46.svg"/><Relationship Id="rId2" Type="http://schemas.openxmlformats.org/officeDocument/2006/relationships/image" Target="../media/image45.png"/><Relationship Id="rId1" Type="http://schemas.openxmlformats.org/officeDocument/2006/relationships/slideLayout" Target="../slideLayouts/slideLayout13.xml"/></Relationships>
</file>

<file path=ppt/slides/_rels/slide26.xml.rels><?xml version="1.0" encoding="UTF-8" standalone="yes"?>
<Relationships xmlns="http://schemas.openxmlformats.org/package/2006/relationships"><Relationship Id="rId3" Type="http://schemas.openxmlformats.org/officeDocument/2006/relationships/image" Target="../media/image46.svg"/><Relationship Id="rId2" Type="http://schemas.openxmlformats.org/officeDocument/2006/relationships/image" Target="../media/image45.png"/><Relationship Id="rId1" Type="http://schemas.openxmlformats.org/officeDocument/2006/relationships/slideLayout" Target="../slideLayouts/slideLayout1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9.xml.rels><?xml version="1.0" encoding="UTF-8" standalone="yes"?>
<Relationships xmlns="http://schemas.openxmlformats.org/package/2006/relationships"><Relationship Id="rId3" Type="http://schemas.openxmlformats.org/officeDocument/2006/relationships/image" Target="../media/image48.svg"/><Relationship Id="rId2" Type="http://schemas.openxmlformats.org/officeDocument/2006/relationships/image" Target="../media/image47.png"/><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8" Type="http://schemas.openxmlformats.org/officeDocument/2006/relationships/image" Target="../media/image10.svg"/><Relationship Id="rId3" Type="http://schemas.openxmlformats.org/officeDocument/2006/relationships/diagramLayout" Target="../diagrams/layout1.xml"/><Relationship Id="rId7" Type="http://schemas.openxmlformats.org/officeDocument/2006/relationships/image" Target="../media/image9.png"/><Relationship Id="rId2" Type="http://schemas.openxmlformats.org/officeDocument/2006/relationships/diagramData" Target="../diagrams/data1.xml"/><Relationship Id="rId1" Type="http://schemas.openxmlformats.org/officeDocument/2006/relationships/slideLayout" Target="../slideLayouts/slideLayout24.xml"/><Relationship Id="rId6" Type="http://schemas.microsoft.com/office/2007/relationships/diagramDrawing" Target="../diagrams/drawing1.xml"/><Relationship Id="rId5" Type="http://schemas.openxmlformats.org/officeDocument/2006/relationships/diagramColors" Target="../diagrams/colors1.xml"/><Relationship Id="rId10" Type="http://schemas.openxmlformats.org/officeDocument/2006/relationships/image" Target="../media/image12.svg"/><Relationship Id="rId4" Type="http://schemas.openxmlformats.org/officeDocument/2006/relationships/diagramQuickStyle" Target="../diagrams/quickStyle1.xml"/><Relationship Id="rId9" Type="http://schemas.openxmlformats.org/officeDocument/2006/relationships/image" Target="../media/image11.png"/></Relationships>
</file>

<file path=ppt/slides/_rels/slide30.xml.rels><?xml version="1.0" encoding="UTF-8" standalone="yes"?>
<Relationships xmlns="http://schemas.openxmlformats.org/package/2006/relationships"><Relationship Id="rId3" Type="http://schemas.openxmlformats.org/officeDocument/2006/relationships/image" Target="../media/image50.svg"/><Relationship Id="rId2" Type="http://schemas.openxmlformats.org/officeDocument/2006/relationships/image" Target="../media/image49.png"/><Relationship Id="rId1" Type="http://schemas.openxmlformats.org/officeDocument/2006/relationships/slideLayout" Target="../slideLayouts/slideLayout13.xml"/><Relationship Id="rId5" Type="http://schemas.openxmlformats.org/officeDocument/2006/relationships/image" Target="../media/image51.svg"/><Relationship Id="rId4" Type="http://schemas.openxmlformats.org/officeDocument/2006/relationships/image" Target="../media/image47.png"/></Relationships>
</file>

<file path=ppt/slides/_rels/slide31.xml.rels><?xml version="1.0" encoding="UTF-8" standalone="yes"?>
<Relationships xmlns="http://schemas.openxmlformats.org/package/2006/relationships"><Relationship Id="rId3" Type="http://schemas.openxmlformats.org/officeDocument/2006/relationships/image" Target="../media/image52.svg"/><Relationship Id="rId2" Type="http://schemas.openxmlformats.org/officeDocument/2006/relationships/image" Target="../media/image49.png"/><Relationship Id="rId1" Type="http://schemas.openxmlformats.org/officeDocument/2006/relationships/slideLayout" Target="../slideLayouts/slideLayout13.xml"/><Relationship Id="rId5" Type="http://schemas.openxmlformats.org/officeDocument/2006/relationships/image" Target="../media/image51.svg"/><Relationship Id="rId4" Type="http://schemas.openxmlformats.org/officeDocument/2006/relationships/image" Target="../media/image47.png"/></Relationships>
</file>

<file path=ppt/slides/_rels/slide32.xml.rels><?xml version="1.0" encoding="UTF-8" standalone="yes"?>
<Relationships xmlns="http://schemas.openxmlformats.org/package/2006/relationships"><Relationship Id="rId3" Type="http://schemas.openxmlformats.org/officeDocument/2006/relationships/image" Target="../media/image52.svg"/><Relationship Id="rId2" Type="http://schemas.openxmlformats.org/officeDocument/2006/relationships/image" Target="../media/image49.png"/><Relationship Id="rId1" Type="http://schemas.openxmlformats.org/officeDocument/2006/relationships/slideLayout" Target="../slideLayouts/slideLayout13.xml"/><Relationship Id="rId5" Type="http://schemas.openxmlformats.org/officeDocument/2006/relationships/image" Target="../media/image51.svg"/><Relationship Id="rId4" Type="http://schemas.openxmlformats.org/officeDocument/2006/relationships/image" Target="../media/image47.png"/></Relationships>
</file>

<file path=ppt/slides/_rels/slide33.xml.rels><?xml version="1.0" encoding="UTF-8" standalone="yes"?>
<Relationships xmlns="http://schemas.openxmlformats.org/package/2006/relationships"><Relationship Id="rId8" Type="http://schemas.openxmlformats.org/officeDocument/2006/relationships/image" Target="../media/image54.svg"/><Relationship Id="rId3" Type="http://schemas.openxmlformats.org/officeDocument/2006/relationships/image" Target="../media/image50.svg"/><Relationship Id="rId7" Type="http://schemas.openxmlformats.org/officeDocument/2006/relationships/image" Target="../media/image45.png"/><Relationship Id="rId2" Type="http://schemas.openxmlformats.org/officeDocument/2006/relationships/image" Target="../media/image49.png"/><Relationship Id="rId1" Type="http://schemas.openxmlformats.org/officeDocument/2006/relationships/slideLayout" Target="../slideLayouts/slideLayout13.xml"/><Relationship Id="rId6" Type="http://schemas.openxmlformats.org/officeDocument/2006/relationships/image" Target="../media/image53.tiff"/><Relationship Id="rId5" Type="http://schemas.openxmlformats.org/officeDocument/2006/relationships/image" Target="../media/image51.svg"/><Relationship Id="rId4" Type="http://schemas.openxmlformats.org/officeDocument/2006/relationships/image" Target="../media/image47.png"/><Relationship Id="rId9" Type="http://schemas.openxmlformats.org/officeDocument/2006/relationships/image" Target="../media/image55.tiff"/></Relationships>
</file>

<file path=ppt/slides/_rels/slide34.xml.rels><?xml version="1.0" encoding="UTF-8" standalone="yes"?>
<Relationships xmlns="http://schemas.openxmlformats.org/package/2006/relationships"><Relationship Id="rId8" Type="http://schemas.openxmlformats.org/officeDocument/2006/relationships/image" Target="../media/image54.svg"/><Relationship Id="rId3" Type="http://schemas.openxmlformats.org/officeDocument/2006/relationships/image" Target="../media/image50.svg"/><Relationship Id="rId7" Type="http://schemas.openxmlformats.org/officeDocument/2006/relationships/image" Target="../media/image45.png"/><Relationship Id="rId2" Type="http://schemas.openxmlformats.org/officeDocument/2006/relationships/image" Target="../media/image49.png"/><Relationship Id="rId1" Type="http://schemas.openxmlformats.org/officeDocument/2006/relationships/slideLayout" Target="../slideLayouts/slideLayout13.xml"/><Relationship Id="rId6" Type="http://schemas.openxmlformats.org/officeDocument/2006/relationships/image" Target="../media/image53.tiff"/><Relationship Id="rId11" Type="http://schemas.openxmlformats.org/officeDocument/2006/relationships/image" Target="../media/image57.png"/><Relationship Id="rId5" Type="http://schemas.openxmlformats.org/officeDocument/2006/relationships/image" Target="../media/image51.svg"/><Relationship Id="rId10" Type="http://schemas.openxmlformats.org/officeDocument/2006/relationships/image" Target="../media/image56.png"/><Relationship Id="rId4" Type="http://schemas.openxmlformats.org/officeDocument/2006/relationships/image" Target="../media/image47.png"/><Relationship Id="rId9" Type="http://schemas.openxmlformats.org/officeDocument/2006/relationships/image" Target="../media/image55.tiff"/></Relationships>
</file>

<file path=ppt/slides/_rels/slide35.xml.rels><?xml version="1.0" encoding="UTF-8" standalone="yes"?>
<Relationships xmlns="http://schemas.openxmlformats.org/package/2006/relationships"><Relationship Id="rId3" Type="http://schemas.openxmlformats.org/officeDocument/2006/relationships/image" Target="../media/image50.svg"/><Relationship Id="rId2" Type="http://schemas.openxmlformats.org/officeDocument/2006/relationships/image" Target="../media/image49.png"/><Relationship Id="rId1" Type="http://schemas.openxmlformats.org/officeDocument/2006/relationships/slideLayout" Target="../slideLayouts/slideLayout13.xml"/><Relationship Id="rId5" Type="http://schemas.openxmlformats.org/officeDocument/2006/relationships/image" Target="../media/image51.svg"/><Relationship Id="rId4" Type="http://schemas.openxmlformats.org/officeDocument/2006/relationships/image" Target="../media/image47.png"/></Relationships>
</file>

<file path=ppt/slides/_rels/slide36.xml.rels><?xml version="1.0" encoding="UTF-8" standalone="yes"?>
<Relationships xmlns="http://schemas.openxmlformats.org/package/2006/relationships"><Relationship Id="rId8" Type="http://schemas.openxmlformats.org/officeDocument/2006/relationships/diagramColors" Target="../diagrams/colors5.xml"/><Relationship Id="rId3" Type="http://schemas.openxmlformats.org/officeDocument/2006/relationships/image" Target="../media/image40.png"/><Relationship Id="rId7" Type="http://schemas.openxmlformats.org/officeDocument/2006/relationships/diagramQuickStyle" Target="../diagrams/quickStyle5.xml"/><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diagramLayout" Target="../diagrams/layout5.xml"/><Relationship Id="rId5" Type="http://schemas.openxmlformats.org/officeDocument/2006/relationships/diagramData" Target="../diagrams/data5.xml"/><Relationship Id="rId4" Type="http://schemas.openxmlformats.org/officeDocument/2006/relationships/image" Target="../media/image41.svg"/><Relationship Id="rId9" Type="http://schemas.microsoft.com/office/2007/relationships/diagramDrawing" Target="../diagrams/drawing5.xml"/></Relationships>
</file>

<file path=ppt/slides/_rels/slide37.xml.rels><?xml version="1.0" encoding="UTF-8" standalone="yes"?>
<Relationships xmlns="http://schemas.openxmlformats.org/package/2006/relationships"><Relationship Id="rId3" Type="http://schemas.openxmlformats.org/officeDocument/2006/relationships/image" Target="../media/image59.svg"/><Relationship Id="rId2" Type="http://schemas.openxmlformats.org/officeDocument/2006/relationships/image" Target="../media/image58.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8" Type="http://schemas.openxmlformats.org/officeDocument/2006/relationships/image" Target="../media/image62.png"/><Relationship Id="rId3" Type="http://schemas.openxmlformats.org/officeDocument/2006/relationships/image" Target="../media/image59.svg"/><Relationship Id="rId7" Type="http://schemas.openxmlformats.org/officeDocument/2006/relationships/hyperlink" Target="https://matome.naver.jp/odai/2141565966038312401" TargetMode="External"/><Relationship Id="rId2" Type="http://schemas.openxmlformats.org/officeDocument/2006/relationships/image" Target="../media/image58.png"/><Relationship Id="rId1" Type="http://schemas.openxmlformats.org/officeDocument/2006/relationships/slideLayout" Target="../slideLayouts/slideLayout2.xml"/><Relationship Id="rId6" Type="http://schemas.openxmlformats.org/officeDocument/2006/relationships/hyperlink" Target="https://www.pocky.jp/" TargetMode="External"/><Relationship Id="rId5" Type="http://schemas.openxmlformats.org/officeDocument/2006/relationships/image" Target="../media/image61.png"/><Relationship Id="rId4" Type="http://schemas.openxmlformats.org/officeDocument/2006/relationships/image" Target="../media/image60.jpeg"/></Relationships>
</file>

<file path=ppt/slides/_rels/slide39.xml.rels><?xml version="1.0" encoding="UTF-8" standalone="yes"?>
<Relationships xmlns="http://schemas.openxmlformats.org/package/2006/relationships"><Relationship Id="rId8" Type="http://schemas.openxmlformats.org/officeDocument/2006/relationships/image" Target="../media/image67.jpeg"/><Relationship Id="rId3" Type="http://schemas.openxmlformats.org/officeDocument/2006/relationships/image" Target="../media/image59.svg"/><Relationship Id="rId7" Type="http://schemas.openxmlformats.org/officeDocument/2006/relationships/image" Target="../media/image66.png"/><Relationship Id="rId2" Type="http://schemas.openxmlformats.org/officeDocument/2006/relationships/image" Target="../media/image58.png"/><Relationship Id="rId1" Type="http://schemas.openxmlformats.org/officeDocument/2006/relationships/slideLayout" Target="../slideLayouts/slideLayout2.xml"/><Relationship Id="rId6" Type="http://schemas.openxmlformats.org/officeDocument/2006/relationships/image" Target="../media/image65.jpeg"/><Relationship Id="rId5" Type="http://schemas.openxmlformats.org/officeDocument/2006/relationships/image" Target="../media/image64.jpeg"/><Relationship Id="rId4" Type="http://schemas.openxmlformats.org/officeDocument/2006/relationships/image" Target="../media/image63.jpeg"/><Relationship Id="rId9" Type="http://schemas.openxmlformats.org/officeDocument/2006/relationships/image" Target="../media/image68.jpeg"/></Relationships>
</file>

<file path=ppt/slides/_rels/slide4.xml.rels><?xml version="1.0" encoding="UTF-8" standalone="yes"?>
<Relationships xmlns="http://schemas.openxmlformats.org/package/2006/relationships"><Relationship Id="rId3" Type="http://schemas.openxmlformats.org/officeDocument/2006/relationships/image" Target="../media/image14.svg"/><Relationship Id="rId2" Type="http://schemas.openxmlformats.org/officeDocument/2006/relationships/image" Target="../media/image13.png"/><Relationship Id="rId1" Type="http://schemas.openxmlformats.org/officeDocument/2006/relationships/slideLayout" Target="../slideLayouts/slideLayout24.xml"/></Relationships>
</file>

<file path=ppt/slides/_rels/slide40.xml.rels><?xml version="1.0" encoding="UTF-8" standalone="yes"?>
<Relationships xmlns="http://schemas.openxmlformats.org/package/2006/relationships"><Relationship Id="rId3" Type="http://schemas.openxmlformats.org/officeDocument/2006/relationships/image" Target="../media/image70.png"/><Relationship Id="rId7" Type="http://schemas.openxmlformats.org/officeDocument/2006/relationships/comments" Target="../comments/comment1.xml"/><Relationship Id="rId2" Type="http://schemas.openxmlformats.org/officeDocument/2006/relationships/image" Target="../media/image69.png"/><Relationship Id="rId1" Type="http://schemas.openxmlformats.org/officeDocument/2006/relationships/slideLayout" Target="../slideLayouts/slideLayout6.xml"/><Relationship Id="rId6" Type="http://schemas.openxmlformats.org/officeDocument/2006/relationships/image" Target="../media/image72.png"/><Relationship Id="rId5" Type="http://schemas.openxmlformats.org/officeDocument/2006/relationships/image" Target="../media/image55.tiff"/><Relationship Id="rId4" Type="http://schemas.openxmlformats.org/officeDocument/2006/relationships/image" Target="../media/image71.tiff"/></Relationships>
</file>

<file path=ppt/slides/_rels/slide41.xml.rels><?xml version="1.0" encoding="UTF-8" standalone="yes"?>
<Relationships xmlns="http://schemas.openxmlformats.org/package/2006/relationships"><Relationship Id="rId3" Type="http://schemas.openxmlformats.org/officeDocument/2006/relationships/image" Target="../media/image59.svg"/><Relationship Id="rId2" Type="http://schemas.openxmlformats.org/officeDocument/2006/relationships/image" Target="../media/image58.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73.svg"/><Relationship Id="rId2" Type="http://schemas.openxmlformats.org/officeDocument/2006/relationships/image" Target="../media/image58.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74.svg"/><Relationship Id="rId2" Type="http://schemas.openxmlformats.org/officeDocument/2006/relationships/image" Target="../media/image58.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hyperlink" Target="http://tm-lab.a.la9.jp/index.html" TargetMode="External"/><Relationship Id="rId1" Type="http://schemas.openxmlformats.org/officeDocument/2006/relationships/slideLayout" Target="../slideLayouts/slideLayout2.xml"/><Relationship Id="rId4" Type="http://schemas.openxmlformats.org/officeDocument/2006/relationships/image" Target="../media/image76.svg"/></Relationships>
</file>

<file path=ppt/slides/_rels/slide45.xml.rels><?xml version="1.0" encoding="UTF-8" standalone="yes"?>
<Relationships xmlns="http://schemas.openxmlformats.org/package/2006/relationships"><Relationship Id="rId8" Type="http://schemas.openxmlformats.org/officeDocument/2006/relationships/hyperlink" Target="https://adv.asahi.com/long_seller/11059705.html" TargetMode="External"/><Relationship Id="rId3" Type="http://schemas.openxmlformats.org/officeDocument/2006/relationships/hyperlink" Target="https://www.pocky.jp/" TargetMode="External"/><Relationship Id="rId7" Type="http://schemas.openxmlformats.org/officeDocument/2006/relationships/hyperlink" Target="https://www.pinterest.jp/pin/194780752616096217/" TargetMode="External"/><Relationship Id="rId2" Type="http://schemas.openxmlformats.org/officeDocument/2006/relationships/hyperlink" Target="https://pocarisweat.jp/" TargetMode="External"/><Relationship Id="rId1" Type="http://schemas.openxmlformats.org/officeDocument/2006/relationships/slideLayout" Target="../slideLayouts/slideLayout2.xml"/><Relationship Id="rId6" Type="http://schemas.openxmlformats.org/officeDocument/2006/relationships/hyperlink" Target="https://s.mognavi.jp/product/36393" TargetMode="External"/><Relationship Id="rId11" Type="http://schemas.openxmlformats.org/officeDocument/2006/relationships/image" Target="../media/image76.svg"/><Relationship Id="rId5" Type="http://schemas.openxmlformats.org/officeDocument/2006/relationships/hyperlink" Target="https://www.meiji.co.jp/sweets/snack/karl/lineup/" TargetMode="External"/><Relationship Id="rId10" Type="http://schemas.openxmlformats.org/officeDocument/2006/relationships/image" Target="../media/image75.png"/><Relationship Id="rId4" Type="http://schemas.openxmlformats.org/officeDocument/2006/relationships/hyperlink" Target="https://www.chickenramen.jp/" TargetMode="External"/><Relationship Id="rId9" Type="http://schemas.openxmlformats.org/officeDocument/2006/relationships/hyperlink" Target="https://www8.cao.go.jp/shoushi/shoushika/whitepaper/measures/w-2018/30pdfhonpen/30honpen.html" TargetMode="External"/></Relationships>
</file>

<file path=ppt/slides/_rels/slide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16.svg"/></Relationships>
</file>

<file path=ppt/slides/_rels/slide6.xml.rels><?xml version="1.0" encoding="UTF-8" standalone="yes"?>
<Relationships xmlns="http://schemas.openxmlformats.org/package/2006/relationships"><Relationship Id="rId8" Type="http://schemas.microsoft.com/office/2007/relationships/diagramDrawing" Target="../diagrams/drawing2.xml"/><Relationship Id="rId3" Type="http://schemas.openxmlformats.org/officeDocument/2006/relationships/image" Target="../media/image16.svg"/><Relationship Id="rId7" Type="http://schemas.openxmlformats.org/officeDocument/2006/relationships/diagramColors" Target="../diagrams/colors2.xml"/><Relationship Id="rId2" Type="http://schemas.openxmlformats.org/officeDocument/2006/relationships/image" Target="../media/image15.png"/><Relationship Id="rId1" Type="http://schemas.openxmlformats.org/officeDocument/2006/relationships/slideLayout" Target="../slideLayouts/slideLayout2.xml"/><Relationship Id="rId6" Type="http://schemas.openxmlformats.org/officeDocument/2006/relationships/diagramQuickStyle" Target="../diagrams/quickStyle2.xml"/><Relationship Id="rId5" Type="http://schemas.openxmlformats.org/officeDocument/2006/relationships/diagramLayout" Target="../diagrams/layout2.xml"/><Relationship Id="rId4" Type="http://schemas.openxmlformats.org/officeDocument/2006/relationships/diagramData" Target="../diagrams/data2.xml"/></Relationships>
</file>

<file path=ppt/slides/_rels/slide7.xml.rels><?xml version="1.0" encoding="UTF-8" standalone="yes"?>
<Relationships xmlns="http://schemas.openxmlformats.org/package/2006/relationships"><Relationship Id="rId8" Type="http://schemas.microsoft.com/office/2007/relationships/diagramDrawing" Target="../diagrams/drawing3.xml"/><Relationship Id="rId3" Type="http://schemas.openxmlformats.org/officeDocument/2006/relationships/image" Target="../media/image16.svg"/><Relationship Id="rId7" Type="http://schemas.openxmlformats.org/officeDocument/2006/relationships/diagramColors" Target="../diagrams/colors3.xml"/><Relationship Id="rId2" Type="http://schemas.openxmlformats.org/officeDocument/2006/relationships/image" Target="../media/image15.png"/><Relationship Id="rId1" Type="http://schemas.openxmlformats.org/officeDocument/2006/relationships/slideLayout" Target="../slideLayouts/slideLayout2.xml"/><Relationship Id="rId6" Type="http://schemas.openxmlformats.org/officeDocument/2006/relationships/diagramQuickStyle" Target="../diagrams/quickStyle3.xml"/><Relationship Id="rId5" Type="http://schemas.openxmlformats.org/officeDocument/2006/relationships/diagramLayout" Target="../diagrams/layout3.xml"/><Relationship Id="rId4" Type="http://schemas.openxmlformats.org/officeDocument/2006/relationships/diagramData" Target="../diagrams/data3.xml"/></Relationships>
</file>

<file path=ppt/slides/_rels/slide8.xml.rels><?xml version="1.0" encoding="UTF-8" standalone="yes"?>
<Relationships xmlns="http://schemas.openxmlformats.org/package/2006/relationships"><Relationship Id="rId3" Type="http://schemas.openxmlformats.org/officeDocument/2006/relationships/image" Target="../media/image16.svg"/><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23.png"/><Relationship Id="rId1" Type="http://schemas.openxmlformats.org/officeDocument/2006/relationships/slideLayout" Target="../slideLayouts/slideLayout2.xml"/><Relationship Id="rId5" Type="http://schemas.openxmlformats.org/officeDocument/2006/relationships/hyperlink" Target="https://www.chusho.meti.go.jp/pamflet/hakusyo/h17/hakusho/html/17211230.html" TargetMode="External"/><Relationship Id="rId4" Type="http://schemas.openxmlformats.org/officeDocument/2006/relationships/image" Target="../media/image16.sv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71" name="Rectangle 63">
            <a:extLst>
              <a:ext uri="{FF2B5EF4-FFF2-40B4-BE49-F238E27FC236}">
                <a16:creationId xmlns:a16="http://schemas.microsoft.com/office/drawing/2014/main" id="{FFD48BC7-DC40-47DE-87EE-9F4B6ECB9AB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72" name="Freeform: Shape 65">
            <a:extLst>
              <a:ext uri="{FF2B5EF4-FFF2-40B4-BE49-F238E27FC236}">
                <a16:creationId xmlns:a16="http://schemas.microsoft.com/office/drawing/2014/main" id="{E502BBC7-2C76-46F3-BC24-5985BC13DB8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14425" y="0"/>
            <a:ext cx="9963150" cy="6858000"/>
          </a:xfrm>
          <a:custGeom>
            <a:avLst/>
            <a:gdLst>
              <a:gd name="connsiteX0" fmla="*/ 1595771 w 9963150"/>
              <a:gd name="connsiteY0" fmla="*/ 0 h 6858000"/>
              <a:gd name="connsiteX1" fmla="*/ 8367379 w 9963150"/>
              <a:gd name="connsiteY1" fmla="*/ 0 h 6858000"/>
              <a:gd name="connsiteX2" fmla="*/ 8504080 w 9963150"/>
              <a:gd name="connsiteY2" fmla="*/ 130333 h 6858000"/>
              <a:gd name="connsiteX3" fmla="*/ 9963150 w 9963150"/>
              <a:gd name="connsiteY3" fmla="*/ 3652838 h 6858000"/>
              <a:gd name="connsiteX4" fmla="*/ 8825600 w 9963150"/>
              <a:gd name="connsiteY4" fmla="*/ 6821583 h 6858000"/>
              <a:gd name="connsiteX5" fmla="*/ 8794055 w 9963150"/>
              <a:gd name="connsiteY5" fmla="*/ 6858000 h 6858000"/>
              <a:gd name="connsiteX6" fmla="*/ 1169096 w 9963150"/>
              <a:gd name="connsiteY6" fmla="*/ 6858000 h 6858000"/>
              <a:gd name="connsiteX7" fmla="*/ 1137550 w 9963150"/>
              <a:gd name="connsiteY7" fmla="*/ 6821583 h 6858000"/>
              <a:gd name="connsiteX8" fmla="*/ 0 w 9963150"/>
              <a:gd name="connsiteY8" fmla="*/ 3652838 h 6858000"/>
              <a:gd name="connsiteX9" fmla="*/ 1459070 w 9963150"/>
              <a:gd name="connsiteY9" fmla="*/ 130333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963150" h="6858000">
                <a:moveTo>
                  <a:pt x="1595771" y="0"/>
                </a:moveTo>
                <a:lnTo>
                  <a:pt x="8367379" y="0"/>
                </a:lnTo>
                <a:lnTo>
                  <a:pt x="8504080" y="130333"/>
                </a:lnTo>
                <a:cubicBezTo>
                  <a:pt x="9405568" y="1031820"/>
                  <a:pt x="9963150" y="2277214"/>
                  <a:pt x="9963150" y="3652838"/>
                </a:cubicBezTo>
                <a:cubicBezTo>
                  <a:pt x="9963150" y="4856509"/>
                  <a:pt x="9536251" y="5960473"/>
                  <a:pt x="8825600" y="6821583"/>
                </a:cubicBezTo>
                <a:lnTo>
                  <a:pt x="8794055" y="6858000"/>
                </a:lnTo>
                <a:lnTo>
                  <a:pt x="1169096" y="6858000"/>
                </a:lnTo>
                <a:lnTo>
                  <a:pt x="1137550" y="6821583"/>
                </a:lnTo>
                <a:cubicBezTo>
                  <a:pt x="426899" y="5960473"/>
                  <a:pt x="0" y="4856509"/>
                  <a:pt x="0" y="3652838"/>
                </a:cubicBezTo>
                <a:cubicBezTo>
                  <a:pt x="0" y="2277214"/>
                  <a:pt x="557582" y="1031820"/>
                  <a:pt x="1459070" y="130333"/>
                </a:cubicBezTo>
                <a:close/>
              </a:path>
            </a:pathLst>
          </a:custGeom>
          <a:ln w="9525">
            <a:solidFill>
              <a:srgbClr val="EFEFEF"/>
            </a:solidFill>
          </a:ln>
          <a:effectLst>
            <a:outerShdw blurRad="139700" sx="102000" sy="102000" algn="ctr" rotWithShape="0">
              <a:schemeClr val="bg1">
                <a:lumMod val="85000"/>
                <a:alpha val="3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useBgFill="1">
        <p:nvSpPr>
          <p:cNvPr id="73" name="Freeform: Shape 67">
            <a:extLst>
              <a:ext uri="{FF2B5EF4-FFF2-40B4-BE49-F238E27FC236}">
                <a16:creationId xmlns:a16="http://schemas.microsoft.com/office/drawing/2014/main" id="{C7F28D52-2A5F-4D23-81AE-7CB8B591C7A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21664" y="0"/>
            <a:ext cx="9948672" cy="6858000"/>
          </a:xfrm>
          <a:custGeom>
            <a:avLst/>
            <a:gdLst>
              <a:gd name="connsiteX0" fmla="*/ 1595771 w 9963150"/>
              <a:gd name="connsiteY0" fmla="*/ 0 h 6858000"/>
              <a:gd name="connsiteX1" fmla="*/ 8367379 w 9963150"/>
              <a:gd name="connsiteY1" fmla="*/ 0 h 6858000"/>
              <a:gd name="connsiteX2" fmla="*/ 8504080 w 9963150"/>
              <a:gd name="connsiteY2" fmla="*/ 130333 h 6858000"/>
              <a:gd name="connsiteX3" fmla="*/ 9963150 w 9963150"/>
              <a:gd name="connsiteY3" fmla="*/ 3652838 h 6858000"/>
              <a:gd name="connsiteX4" fmla="*/ 8825600 w 9963150"/>
              <a:gd name="connsiteY4" fmla="*/ 6821583 h 6858000"/>
              <a:gd name="connsiteX5" fmla="*/ 8794055 w 9963150"/>
              <a:gd name="connsiteY5" fmla="*/ 6858000 h 6858000"/>
              <a:gd name="connsiteX6" fmla="*/ 1169096 w 9963150"/>
              <a:gd name="connsiteY6" fmla="*/ 6858000 h 6858000"/>
              <a:gd name="connsiteX7" fmla="*/ 1137550 w 9963150"/>
              <a:gd name="connsiteY7" fmla="*/ 6821583 h 6858000"/>
              <a:gd name="connsiteX8" fmla="*/ 0 w 9963150"/>
              <a:gd name="connsiteY8" fmla="*/ 3652838 h 6858000"/>
              <a:gd name="connsiteX9" fmla="*/ 1459070 w 9963150"/>
              <a:gd name="connsiteY9" fmla="*/ 130333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963150" h="6858000">
                <a:moveTo>
                  <a:pt x="1595771" y="0"/>
                </a:moveTo>
                <a:lnTo>
                  <a:pt x="8367379" y="0"/>
                </a:lnTo>
                <a:lnTo>
                  <a:pt x="8504080" y="130333"/>
                </a:lnTo>
                <a:cubicBezTo>
                  <a:pt x="9405568" y="1031820"/>
                  <a:pt x="9963150" y="2277214"/>
                  <a:pt x="9963150" y="3652838"/>
                </a:cubicBezTo>
                <a:cubicBezTo>
                  <a:pt x="9963150" y="4856509"/>
                  <a:pt x="9536251" y="5960473"/>
                  <a:pt x="8825600" y="6821583"/>
                </a:cubicBezTo>
                <a:lnTo>
                  <a:pt x="8794055" y="6858000"/>
                </a:lnTo>
                <a:lnTo>
                  <a:pt x="1169096" y="6858000"/>
                </a:lnTo>
                <a:lnTo>
                  <a:pt x="1137550" y="6821583"/>
                </a:lnTo>
                <a:cubicBezTo>
                  <a:pt x="426899" y="5960473"/>
                  <a:pt x="0" y="4856509"/>
                  <a:pt x="0" y="3652838"/>
                </a:cubicBezTo>
                <a:cubicBezTo>
                  <a:pt x="0" y="2277214"/>
                  <a:pt x="557582" y="1031820"/>
                  <a:pt x="1459070" y="130333"/>
                </a:cubicBezTo>
                <a:close/>
              </a:path>
            </a:pathLst>
          </a:custGeom>
          <a:ln w="9525">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タイトル 1">
            <a:extLst>
              <a:ext uri="{FF2B5EF4-FFF2-40B4-BE49-F238E27FC236}">
                <a16:creationId xmlns:a16="http://schemas.microsoft.com/office/drawing/2014/main" id="{56255411-99B8-4049-AA39-FABD9FA4A07F}"/>
              </a:ext>
            </a:extLst>
          </p:cNvPr>
          <p:cNvSpPr>
            <a:spLocks noGrp="1"/>
          </p:cNvSpPr>
          <p:nvPr>
            <p:ph type="ctrTitle"/>
          </p:nvPr>
        </p:nvSpPr>
        <p:spPr>
          <a:xfrm>
            <a:off x="1524003" y="1999615"/>
            <a:ext cx="9144000" cy="2764028"/>
          </a:xfrm>
        </p:spPr>
        <p:txBody>
          <a:bodyPr anchor="ctr">
            <a:normAutofit/>
          </a:bodyPr>
          <a:lstStyle/>
          <a:p>
            <a:r>
              <a:rPr lang="ja-JP" altLang="en-US" sz="4400" b="1"/>
              <a:t>親子間で継承される</a:t>
            </a:r>
            <a:br>
              <a:rPr lang="en-US" altLang="ja-JP" sz="4400" b="1"/>
            </a:br>
            <a:r>
              <a:rPr lang="ja-JP" altLang="en-US" sz="4400" b="1"/>
              <a:t>ロングセラーを生み出すには</a:t>
            </a:r>
            <a:endParaRPr kumimoji="1" lang="ja-JP" altLang="en-US" sz="4400" b="1"/>
          </a:p>
        </p:txBody>
      </p:sp>
      <p:sp>
        <p:nvSpPr>
          <p:cNvPr id="3" name="字幕 2">
            <a:extLst>
              <a:ext uri="{FF2B5EF4-FFF2-40B4-BE49-F238E27FC236}">
                <a16:creationId xmlns:a16="http://schemas.microsoft.com/office/drawing/2014/main" id="{B6D17EF7-9DCB-404C-AAC6-82CB39B086FE}"/>
              </a:ext>
            </a:extLst>
          </p:cNvPr>
          <p:cNvSpPr>
            <a:spLocks noGrp="1"/>
          </p:cNvSpPr>
          <p:nvPr>
            <p:ph type="subTitle" idx="1"/>
          </p:nvPr>
        </p:nvSpPr>
        <p:spPr>
          <a:xfrm>
            <a:off x="1966912" y="5724525"/>
            <a:ext cx="8258176" cy="631825"/>
          </a:xfrm>
        </p:spPr>
        <p:txBody>
          <a:bodyPr anchor="ctr">
            <a:noAutofit/>
          </a:bodyPr>
          <a:lstStyle/>
          <a:p>
            <a:r>
              <a:rPr lang="ja-JP" altLang="en-US" sz="1800"/>
              <a:t>淺見信孝　小林宗平　</a:t>
            </a:r>
            <a:endParaRPr lang="en-US" altLang="ja-JP" sz="1800"/>
          </a:p>
          <a:p>
            <a:r>
              <a:rPr lang="ja-JP" altLang="en-US" sz="1800"/>
              <a:t>柴智穂　中嶋陽　橋本真那</a:t>
            </a:r>
          </a:p>
        </p:txBody>
      </p:sp>
      <p:sp>
        <p:nvSpPr>
          <p:cNvPr id="70" name="Rectangle 69">
            <a:extLst>
              <a:ext uri="{FF2B5EF4-FFF2-40B4-BE49-F238E27FC236}">
                <a16:creationId xmlns:a16="http://schemas.microsoft.com/office/drawing/2014/main" id="{3629484E-3792-4B3D-89AD-7C8A1ED0E0D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718560" y="5524786"/>
            <a:ext cx="4754880" cy="2743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8" name="スライド番号プレースホルダー 7">
            <a:extLst>
              <a:ext uri="{FF2B5EF4-FFF2-40B4-BE49-F238E27FC236}">
                <a16:creationId xmlns:a16="http://schemas.microsoft.com/office/drawing/2014/main" id="{DCF483C9-0332-6D4C-867A-B8DDC7CABABF}"/>
              </a:ext>
            </a:extLst>
          </p:cNvPr>
          <p:cNvSpPr>
            <a:spLocks noGrp="1"/>
          </p:cNvSpPr>
          <p:nvPr>
            <p:ph type="sldNum" sz="quarter" idx="12"/>
          </p:nvPr>
        </p:nvSpPr>
        <p:spPr>
          <a:xfrm>
            <a:off x="9884780" y="6215606"/>
            <a:ext cx="1417632" cy="505870"/>
          </a:xfrm>
        </p:spPr>
        <p:txBody>
          <a:bodyPr>
            <a:normAutofit/>
          </a:bodyPr>
          <a:lstStyle/>
          <a:p>
            <a:pPr marL="0" marR="0" lvl="0" indent="0" defTabSz="914400" rtl="0" eaLnBrk="1" fontAlgn="auto" latinLnBrk="0" hangingPunct="1">
              <a:spcBef>
                <a:spcPts val="0"/>
              </a:spcBef>
              <a:spcAft>
                <a:spcPts val="600"/>
              </a:spcAft>
              <a:buClrTx/>
              <a:buSzTx/>
              <a:buFontTx/>
              <a:buNone/>
              <a:tabLst/>
              <a:defRPr/>
            </a:pPr>
            <a:fld id="{4FAB73BC-B049-4115-A692-8D63A059BFB8}" type="slidenum">
              <a:rPr kumimoji="1" lang="en-US" b="1" i="0" u="none" strike="noStrike" kern="1200" cap="none" spc="0" normalizeH="0" baseline="0" noProof="0">
                <a:ln>
                  <a:noFill/>
                </a:ln>
                <a:solidFill>
                  <a:schemeClr val="tx1">
                    <a:lumMod val="50000"/>
                    <a:lumOff val="50000"/>
                  </a:schemeClr>
                </a:solidFill>
                <a:effectLst/>
                <a:uLnTx/>
                <a:uFillTx/>
                <a:latin typeface="Corbel" panose="020B0503020204020204"/>
                <a:ea typeface="+mn-ea"/>
                <a:cs typeface="+mn-cs"/>
              </a:rPr>
              <a:pPr marL="0" marR="0" lvl="0" indent="0" defTabSz="914400" rtl="0" eaLnBrk="1" fontAlgn="auto" latinLnBrk="0" hangingPunct="1">
                <a:spcBef>
                  <a:spcPts val="0"/>
                </a:spcBef>
                <a:spcAft>
                  <a:spcPts val="600"/>
                </a:spcAft>
                <a:buClrTx/>
                <a:buSzTx/>
                <a:buFontTx/>
                <a:buNone/>
                <a:tabLst/>
                <a:defRPr/>
              </a:pPr>
              <a:t>1</a:t>
            </a:fld>
            <a:endParaRPr kumimoji="1" lang="en-US" b="1" i="0" u="none" strike="noStrike" kern="1200" cap="none" spc="0" normalizeH="0" baseline="0" noProof="0">
              <a:ln>
                <a:noFill/>
              </a:ln>
              <a:solidFill>
                <a:schemeClr val="tx1">
                  <a:lumMod val="50000"/>
                  <a:lumOff val="50000"/>
                </a:schemeClr>
              </a:solidFill>
              <a:effectLst/>
              <a:uLnTx/>
              <a:uFillTx/>
              <a:latin typeface="Corbel" panose="020B0503020204020204"/>
              <a:ea typeface="+mn-ea"/>
              <a:cs typeface="+mn-cs"/>
            </a:endParaRPr>
          </a:p>
        </p:txBody>
      </p:sp>
      <p:sp>
        <p:nvSpPr>
          <p:cNvPr id="9" name="字幕 2">
            <a:extLst>
              <a:ext uri="{FF2B5EF4-FFF2-40B4-BE49-F238E27FC236}">
                <a16:creationId xmlns:a16="http://schemas.microsoft.com/office/drawing/2014/main" id="{E6071378-F7C1-DB4A-B864-B92703CEB3DB}"/>
              </a:ext>
            </a:extLst>
          </p:cNvPr>
          <p:cNvSpPr txBox="1">
            <a:spLocks/>
          </p:cNvSpPr>
          <p:nvPr/>
        </p:nvSpPr>
        <p:spPr>
          <a:xfrm>
            <a:off x="1966912" y="5006546"/>
            <a:ext cx="8258176" cy="631825"/>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panose="020B0604020202020204" pitchFamily="34" charset="0"/>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9pPr>
          </a:lstStyle>
          <a:p>
            <a:r>
              <a:rPr lang="ja-JP" altLang="en-US" sz="2000"/>
              <a:t>青山学院大学　土橋ゼミ</a:t>
            </a:r>
          </a:p>
        </p:txBody>
      </p:sp>
    </p:spTree>
    <p:extLst>
      <p:ext uri="{BB962C8B-B14F-4D97-AF65-F5344CB8AC3E}">
        <p14:creationId xmlns:p14="http://schemas.microsoft.com/office/powerpoint/2010/main" val="6568110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正方形/長方形 3">
            <a:extLst>
              <a:ext uri="{FF2B5EF4-FFF2-40B4-BE49-F238E27FC236}">
                <a16:creationId xmlns:a16="http://schemas.microsoft.com/office/drawing/2014/main" id="{7319FAD2-A435-4C69-BCD4-076E54D2EFC0}"/>
              </a:ext>
            </a:extLst>
          </p:cNvPr>
          <p:cNvSpPr/>
          <p:nvPr/>
        </p:nvSpPr>
        <p:spPr>
          <a:xfrm>
            <a:off x="0" y="0"/>
            <a:ext cx="12192000" cy="1030287"/>
          </a:xfrm>
          <a:prstGeom prst="rect">
            <a:avLst/>
          </a:prstGeom>
          <a:solidFill>
            <a:schemeClr val="accent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游ゴシック" panose="020F0502020204030204"/>
              <a:ea typeface="游ゴシック" panose="020B0400000000000000" pitchFamily="50" charset="-128"/>
              <a:cs typeface="+mn-cs"/>
            </a:endParaRPr>
          </a:p>
        </p:txBody>
      </p:sp>
      <p:sp>
        <p:nvSpPr>
          <p:cNvPr id="5" name="タイトル 4">
            <a:extLst>
              <a:ext uri="{FF2B5EF4-FFF2-40B4-BE49-F238E27FC236}">
                <a16:creationId xmlns:a16="http://schemas.microsoft.com/office/drawing/2014/main" id="{0B913EFA-159A-42D2-B850-DB0A281B581B}"/>
              </a:ext>
            </a:extLst>
          </p:cNvPr>
          <p:cNvSpPr>
            <a:spLocks noGrp="1"/>
          </p:cNvSpPr>
          <p:nvPr>
            <p:ph type="title"/>
          </p:nvPr>
        </p:nvSpPr>
        <p:spPr>
          <a:xfrm>
            <a:off x="175847" y="100805"/>
            <a:ext cx="11936436" cy="828676"/>
          </a:xfrm>
        </p:spPr>
        <p:txBody>
          <a:bodyPr>
            <a:normAutofit/>
          </a:bodyPr>
          <a:lstStyle/>
          <a:p>
            <a:r>
              <a:rPr kumimoji="1" lang="ja-JP" altLang="en-US">
                <a:solidFill>
                  <a:schemeClr val="bg1"/>
                </a:solidFill>
                <a:latin typeface="ＭＳ Ｐゴシック" panose="020B0600070205080204" pitchFamily="50" charset="-128"/>
                <a:ea typeface="ＭＳ Ｐゴシック" panose="020B0600070205080204" pitchFamily="50" charset="-128"/>
              </a:rPr>
              <a:t>　　　現状分析</a:t>
            </a:r>
            <a:r>
              <a:rPr lang="ja-JP" altLang="en-US">
                <a:solidFill>
                  <a:schemeClr val="bg1"/>
                </a:solidFill>
                <a:latin typeface="ＭＳ Ｐゴシック" panose="020B0600070205080204" pitchFamily="50" charset="-128"/>
                <a:ea typeface="ＭＳ Ｐゴシック" panose="020B0600070205080204" pitchFamily="50" charset="-128"/>
              </a:rPr>
              <a:t>： ロングセラーの重要性</a:t>
            </a:r>
            <a:endParaRPr kumimoji="1" lang="ja-JP" altLang="en-US">
              <a:solidFill>
                <a:schemeClr val="bg1"/>
              </a:solidFill>
              <a:latin typeface="ＭＳ Ｐゴシック" panose="020B0600070205080204" pitchFamily="50" charset="-128"/>
              <a:ea typeface="ＭＳ Ｐゴシック" panose="020B0600070205080204" pitchFamily="50" charset="-128"/>
            </a:endParaRPr>
          </a:p>
        </p:txBody>
      </p:sp>
      <p:sp>
        <p:nvSpPr>
          <p:cNvPr id="2" name="スライド番号プレースホルダー 1">
            <a:extLst>
              <a:ext uri="{FF2B5EF4-FFF2-40B4-BE49-F238E27FC236}">
                <a16:creationId xmlns:a16="http://schemas.microsoft.com/office/drawing/2014/main" id="{42C612D1-EFD6-4636-AE29-F93419BEDB39}"/>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DAEFD1B-B8CD-4402-A920-01F79D5D8BA5}" type="slidenum">
              <a:rPr kumimoji="1" lang="ja-JP" altLang="en-US" sz="1200" b="0" i="0" u="none" strike="noStrike" kern="1200" cap="none" spc="0" normalizeH="0" baseline="0" noProof="0" smtClean="0">
                <a:ln>
                  <a:noFill/>
                </a:ln>
                <a:solidFill>
                  <a:prstClr val="black">
                    <a:tint val="75000"/>
                  </a:prstClr>
                </a:solidFill>
                <a:effectLst/>
                <a:uLnTx/>
                <a:uFillTx/>
                <a:latin typeface="游ゴシック" panose="020F0502020204030204"/>
                <a:ea typeface="游ゴシック" panose="020B0400000000000000"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1" lang="ja-JP" altLang="en-US" sz="1200" b="0" i="0" u="none" strike="noStrike" kern="1200" cap="none" spc="0" normalizeH="0" baseline="0" noProof="0">
              <a:ln>
                <a:noFill/>
              </a:ln>
              <a:solidFill>
                <a:prstClr val="black">
                  <a:tint val="75000"/>
                </a:prstClr>
              </a:solidFill>
              <a:effectLst/>
              <a:uLnTx/>
              <a:uFillTx/>
              <a:latin typeface="游ゴシック" panose="020F0502020204030204"/>
              <a:ea typeface="游ゴシック" panose="020B0400000000000000" pitchFamily="50" charset="-128"/>
              <a:cs typeface="+mn-cs"/>
            </a:endParaRPr>
          </a:p>
        </p:txBody>
      </p:sp>
      <p:sp>
        <p:nvSpPr>
          <p:cNvPr id="14" name="コンテンツ プレースホルダー 13">
            <a:extLst>
              <a:ext uri="{FF2B5EF4-FFF2-40B4-BE49-F238E27FC236}">
                <a16:creationId xmlns:a16="http://schemas.microsoft.com/office/drawing/2014/main" id="{00279CA2-C5E0-AD49-93F3-6CCDCE812945}"/>
              </a:ext>
            </a:extLst>
          </p:cNvPr>
          <p:cNvSpPr>
            <a:spLocks noGrp="1"/>
          </p:cNvSpPr>
          <p:nvPr>
            <p:ph idx="1"/>
          </p:nvPr>
        </p:nvSpPr>
        <p:spPr>
          <a:xfrm>
            <a:off x="838200" y="1360851"/>
            <a:ext cx="10515600" cy="4351338"/>
          </a:xfrm>
        </p:spPr>
        <p:txBody>
          <a:bodyPr>
            <a:normAutofit/>
          </a:bodyPr>
          <a:lstStyle/>
          <a:p>
            <a:endParaRPr lang="en-US" altLang="ja-JP"/>
          </a:p>
          <a:p>
            <a:pPr marL="0" indent="0">
              <a:buNone/>
            </a:pPr>
            <a:endParaRPr lang="en-US" altLang="ja-JP" sz="3600"/>
          </a:p>
          <a:p>
            <a:pPr marL="0" indent="0">
              <a:buNone/>
            </a:pPr>
            <a:endParaRPr lang="ja-JP" altLang="ja-JP" sz="2400"/>
          </a:p>
          <a:p>
            <a:pPr>
              <a:lnSpc>
                <a:spcPct val="100000"/>
              </a:lnSpc>
            </a:pPr>
            <a:r>
              <a:rPr lang="ja-JP" altLang="en-US" sz="2400"/>
              <a:t>企業は</a:t>
            </a:r>
            <a:r>
              <a:rPr lang="ja-JP" altLang="ja-JP" sz="2400"/>
              <a:t>景気の</a:t>
            </a:r>
            <a:r>
              <a:rPr lang="ja-JP" altLang="en-US" sz="2400"/>
              <a:t>変動に影響を</a:t>
            </a:r>
            <a:r>
              <a:rPr lang="ja-JP" altLang="ja-JP" sz="2400"/>
              <a:t>受ける商売</a:t>
            </a:r>
            <a:r>
              <a:rPr lang="ja-JP" altLang="en-US" sz="2400"/>
              <a:t>を</a:t>
            </a:r>
            <a:r>
              <a:rPr lang="ja-JP" altLang="ja-JP" sz="2400"/>
              <a:t>避け</a:t>
            </a:r>
            <a:r>
              <a:rPr lang="ja-JP" altLang="en-US" sz="2400"/>
              <a:t>、</a:t>
            </a:r>
            <a:r>
              <a:rPr lang="ja-JP" altLang="ja-JP" sz="2400"/>
              <a:t>継続的な事業</a:t>
            </a:r>
            <a:r>
              <a:rPr lang="ja-JP" altLang="en-US" sz="2400"/>
              <a:t>で</a:t>
            </a:r>
            <a:endParaRPr lang="en-US" altLang="ja-JP" sz="2400"/>
          </a:p>
          <a:p>
            <a:pPr marL="0" indent="0">
              <a:lnSpc>
                <a:spcPct val="100000"/>
              </a:lnSpc>
              <a:buNone/>
            </a:pPr>
            <a:r>
              <a:rPr lang="ja-JP" altLang="en-US" sz="2400"/>
              <a:t>　</a:t>
            </a:r>
            <a:r>
              <a:rPr lang="ja-JP" altLang="ja-JP" sz="2400"/>
              <a:t>リピート</a:t>
            </a:r>
            <a:r>
              <a:rPr lang="ja-JP" altLang="en-US" sz="2400"/>
              <a:t>・</a:t>
            </a:r>
            <a:r>
              <a:rPr lang="ja-JP" altLang="ja-JP" sz="2400"/>
              <a:t>オーダーを受け、ロングセラーを目指</a:t>
            </a:r>
            <a:r>
              <a:rPr lang="ja-JP" altLang="en-US" sz="2400"/>
              <a:t>す。</a:t>
            </a:r>
            <a:r>
              <a:rPr lang="ja-JP" altLang="ja-JP" sz="1800"/>
              <a:t>（大前</a:t>
            </a:r>
            <a:r>
              <a:rPr lang="en-US" altLang="ja-JP" sz="1800"/>
              <a:t>, 1997</a:t>
            </a:r>
            <a:r>
              <a:rPr lang="ja-JP" altLang="ja-JP" sz="1800"/>
              <a:t>）</a:t>
            </a:r>
            <a:endParaRPr lang="en-US" altLang="ja-JP" sz="1800"/>
          </a:p>
          <a:p>
            <a:pPr marL="0" indent="0" algn="r">
              <a:buNone/>
            </a:pPr>
            <a:endParaRPr lang="en-US" altLang="ja-JP" sz="1800"/>
          </a:p>
          <a:p>
            <a:pPr marL="0" indent="0" algn="r">
              <a:buNone/>
            </a:pPr>
            <a:endParaRPr lang="ja-JP" altLang="ja-JP" sz="1800"/>
          </a:p>
          <a:p>
            <a:endParaRPr lang="ja-JP" altLang="en-US"/>
          </a:p>
        </p:txBody>
      </p:sp>
      <p:pic>
        <p:nvPicPr>
          <p:cNvPr id="15" name="グラフィックス 14" descr="リサーチ">
            <a:extLst>
              <a:ext uri="{FF2B5EF4-FFF2-40B4-BE49-F238E27FC236}">
                <a16:creationId xmlns:a16="http://schemas.microsoft.com/office/drawing/2014/main" id="{04AC0CF3-EE9D-7D45-BB7E-CEA31674F402}"/>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75847" y="147708"/>
            <a:ext cx="734870" cy="734870"/>
          </a:xfrm>
          <a:prstGeom prst="rect">
            <a:avLst/>
          </a:prstGeom>
        </p:spPr>
      </p:pic>
      <p:sp>
        <p:nvSpPr>
          <p:cNvPr id="21" name="対角する 2 つの角を丸めた四角形 20">
            <a:extLst>
              <a:ext uri="{FF2B5EF4-FFF2-40B4-BE49-F238E27FC236}">
                <a16:creationId xmlns:a16="http://schemas.microsoft.com/office/drawing/2014/main" id="{42F91294-EFDC-304D-B420-B6609749C0EF}"/>
              </a:ext>
            </a:extLst>
          </p:cNvPr>
          <p:cNvSpPr/>
          <p:nvPr/>
        </p:nvSpPr>
        <p:spPr>
          <a:xfrm>
            <a:off x="395468" y="1360714"/>
            <a:ext cx="11401063" cy="1337299"/>
          </a:xfrm>
          <a:prstGeom prst="round2DiagRect">
            <a:avLst/>
          </a:prstGeom>
          <a:solidFill>
            <a:schemeClr val="tx1">
              <a:lumMod val="50000"/>
              <a:lumOff val="50000"/>
            </a:schemeClr>
          </a:solidFill>
          <a:ln>
            <a:solidFill>
              <a:schemeClr val="accent5">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2000" b="0" i="0" u="none" strike="noStrike" kern="1200" cap="none" spc="0" normalizeH="0" baseline="0" noProof="0">
                <a:ln>
                  <a:noFill/>
                </a:ln>
                <a:solidFill>
                  <a:prstClr val="white"/>
                </a:solidFill>
                <a:effectLst/>
                <a:uLnTx/>
                <a:uFillTx/>
                <a:latin typeface="游ゴシック" panose="020F0502020204030204"/>
                <a:ea typeface="游ゴシック" panose="020B0400000000000000" pitchFamily="34" charset="-128"/>
                <a:cs typeface="+mn-cs"/>
              </a:rPr>
              <a:t>　　</a:t>
            </a:r>
            <a:r>
              <a:rPr kumimoji="1" lang="ja-JP" altLang="en-US" sz="2200" b="0" i="0" u="none" strike="noStrike" kern="1200" cap="none" spc="0" normalizeH="0" baseline="0" noProof="0">
                <a:ln>
                  <a:noFill/>
                </a:ln>
                <a:solidFill>
                  <a:prstClr val="white"/>
                </a:solidFill>
                <a:effectLst/>
                <a:uLnTx/>
                <a:uFillTx/>
                <a:latin typeface="游ゴシック" panose="020F0502020204030204"/>
                <a:ea typeface="游ゴシック" panose="020B0400000000000000" pitchFamily="34" charset="-128"/>
                <a:cs typeface="+mn-cs"/>
              </a:rPr>
              <a:t>なぜ、ショート</a:t>
            </a:r>
            <a:r>
              <a:rPr lang="ja-JP" altLang="en-US" sz="2200">
                <a:solidFill>
                  <a:prstClr val="white"/>
                </a:solidFill>
                <a:latin typeface="游ゴシック" panose="020F0502020204030204"/>
                <a:ea typeface="游ゴシック" panose="020B0400000000000000" pitchFamily="34" charset="-128"/>
              </a:rPr>
              <a:t>・</a:t>
            </a:r>
            <a:r>
              <a:rPr kumimoji="1" lang="ja-JP" altLang="en-US" sz="2200" b="0" i="0" u="none" strike="noStrike" kern="1200" cap="none" spc="0" normalizeH="0" baseline="0" noProof="0">
                <a:ln>
                  <a:noFill/>
                </a:ln>
                <a:solidFill>
                  <a:prstClr val="white"/>
                </a:solidFill>
                <a:effectLst/>
                <a:uLnTx/>
                <a:uFillTx/>
                <a:latin typeface="游ゴシック" panose="020F0502020204030204"/>
                <a:ea typeface="游ゴシック" panose="020B0400000000000000" pitchFamily="34" charset="-128"/>
                <a:cs typeface="+mn-cs"/>
              </a:rPr>
              <a:t>セラー化が進む中でも、ロングセラー製品が重要視されるのか</a:t>
            </a:r>
          </a:p>
        </p:txBody>
      </p:sp>
      <p:pic>
        <p:nvPicPr>
          <p:cNvPr id="12" name="グラフィックス 11" descr="プレゼンテーション (棒グラフ)">
            <a:extLst>
              <a:ext uri="{FF2B5EF4-FFF2-40B4-BE49-F238E27FC236}">
                <a16:creationId xmlns:a16="http://schemas.microsoft.com/office/drawing/2014/main" id="{5E7C5421-A5F2-A143-9622-82C0943D0E17}"/>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22404" y="1818428"/>
            <a:ext cx="576625" cy="576625"/>
          </a:xfrm>
          <a:prstGeom prst="rect">
            <a:avLst/>
          </a:prstGeom>
        </p:spPr>
      </p:pic>
      <p:sp>
        <p:nvSpPr>
          <p:cNvPr id="9" name="矢印: 下 2">
            <a:extLst>
              <a:ext uri="{FF2B5EF4-FFF2-40B4-BE49-F238E27FC236}">
                <a16:creationId xmlns:a16="http://schemas.microsoft.com/office/drawing/2014/main" id="{5C760917-6CC6-F74F-AD47-B0B48256FC80}"/>
              </a:ext>
            </a:extLst>
          </p:cNvPr>
          <p:cNvSpPr/>
          <p:nvPr/>
        </p:nvSpPr>
        <p:spPr>
          <a:xfrm>
            <a:off x="5799481" y="4484161"/>
            <a:ext cx="756000" cy="648000"/>
          </a:xfrm>
          <a:prstGeom prst="downArrow">
            <a:avLst/>
          </a:prstGeom>
          <a:solidFill>
            <a:schemeClr val="bg1">
              <a:lumMod val="75000"/>
            </a:schemeClr>
          </a:solidFill>
          <a:ln w="2857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游ゴシック" panose="020F0502020204030204"/>
              <a:ea typeface="游ゴシック" panose="020B0400000000000000" pitchFamily="50" charset="-128"/>
              <a:cs typeface="+mn-cs"/>
            </a:endParaRPr>
          </a:p>
        </p:txBody>
      </p:sp>
      <p:sp>
        <p:nvSpPr>
          <p:cNvPr id="10" name="四角形: 角を丸くする 7">
            <a:extLst>
              <a:ext uri="{FF2B5EF4-FFF2-40B4-BE49-F238E27FC236}">
                <a16:creationId xmlns:a16="http://schemas.microsoft.com/office/drawing/2014/main" id="{D6BDC5F9-0255-A749-A5F5-E2B9152E926D}"/>
              </a:ext>
            </a:extLst>
          </p:cNvPr>
          <p:cNvSpPr/>
          <p:nvPr/>
        </p:nvSpPr>
        <p:spPr>
          <a:xfrm>
            <a:off x="3236422" y="5280756"/>
            <a:ext cx="5719156" cy="1075594"/>
          </a:xfrm>
          <a:prstGeom prst="roundRect">
            <a:avLst/>
          </a:prstGeom>
          <a:solidFill>
            <a:schemeClr val="tx2">
              <a:lumMod val="40000"/>
              <a:lumOff val="60000"/>
            </a:schemeClr>
          </a:solidFill>
          <a:ln w="5715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defRPr/>
            </a:pPr>
            <a:r>
              <a:rPr lang="ja-JP" altLang="en-US" sz="2400">
                <a:solidFill>
                  <a:schemeClr val="tx1">
                    <a:lumMod val="75000"/>
                    <a:lumOff val="25000"/>
                  </a:schemeClr>
                </a:solidFill>
                <a:latin typeface="ＭＳ Ｐゴシック" panose="020B0600070205080204" pitchFamily="50" charset="-128"/>
                <a:ea typeface="ＭＳ Ｐゴシック" panose="020B0600070205080204" pitchFamily="50" charset="-128"/>
              </a:rPr>
              <a:t>企業の存続に</a:t>
            </a:r>
            <a:endParaRPr lang="en-US" altLang="ja-JP" sz="2400" dirty="0">
              <a:solidFill>
                <a:schemeClr val="tx1">
                  <a:lumMod val="75000"/>
                  <a:lumOff val="25000"/>
                </a:schemeClr>
              </a:solidFill>
              <a:latin typeface="ＭＳ Ｐゴシック" panose="020B0600070205080204" pitchFamily="50" charset="-128"/>
              <a:ea typeface="ＭＳ Ｐゴシック" panose="020B0600070205080204" pitchFamily="50" charset="-128"/>
            </a:endParaRPr>
          </a:p>
          <a:p>
            <a:pPr lvl="0" algn="ctr">
              <a:defRPr/>
            </a:pPr>
            <a:r>
              <a:rPr lang="ja-JP" altLang="en-US" sz="2400">
                <a:solidFill>
                  <a:schemeClr val="tx1">
                    <a:lumMod val="75000"/>
                    <a:lumOff val="25000"/>
                  </a:schemeClr>
                </a:solidFill>
                <a:latin typeface="ＭＳ Ｐゴシック" panose="020B0600070205080204" pitchFamily="50" charset="-128"/>
                <a:ea typeface="ＭＳ Ｐゴシック" panose="020B0600070205080204" pitchFamily="50" charset="-128"/>
              </a:rPr>
              <a:t>ロングセラー商品は不可欠</a:t>
            </a:r>
          </a:p>
        </p:txBody>
      </p:sp>
    </p:spTree>
    <p:extLst>
      <p:ext uri="{BB962C8B-B14F-4D97-AF65-F5344CB8AC3E}">
        <p14:creationId xmlns:p14="http://schemas.microsoft.com/office/powerpoint/2010/main" val="377485862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正方形/長方形 3">
            <a:extLst>
              <a:ext uri="{FF2B5EF4-FFF2-40B4-BE49-F238E27FC236}">
                <a16:creationId xmlns:a16="http://schemas.microsoft.com/office/drawing/2014/main" id="{7319FAD2-A435-4C69-BCD4-076E54D2EFC0}"/>
              </a:ext>
            </a:extLst>
          </p:cNvPr>
          <p:cNvSpPr/>
          <p:nvPr/>
        </p:nvSpPr>
        <p:spPr>
          <a:xfrm>
            <a:off x="0" y="1036"/>
            <a:ext cx="12192000" cy="1030287"/>
          </a:xfrm>
          <a:prstGeom prst="rect">
            <a:avLst/>
          </a:prstGeom>
          <a:solidFill>
            <a:schemeClr val="accent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游ゴシック" panose="020F0502020204030204"/>
              <a:ea typeface="游ゴシック" panose="020B0400000000000000" pitchFamily="50" charset="-128"/>
              <a:cs typeface="+mn-cs"/>
            </a:endParaRPr>
          </a:p>
        </p:txBody>
      </p:sp>
      <p:sp>
        <p:nvSpPr>
          <p:cNvPr id="5" name="タイトル 4">
            <a:extLst>
              <a:ext uri="{FF2B5EF4-FFF2-40B4-BE49-F238E27FC236}">
                <a16:creationId xmlns:a16="http://schemas.microsoft.com/office/drawing/2014/main" id="{0B913EFA-159A-42D2-B850-DB0A281B581B}"/>
              </a:ext>
            </a:extLst>
          </p:cNvPr>
          <p:cNvSpPr>
            <a:spLocks noGrp="1"/>
          </p:cNvSpPr>
          <p:nvPr>
            <p:ph type="title"/>
          </p:nvPr>
        </p:nvSpPr>
        <p:spPr>
          <a:xfrm>
            <a:off x="175847" y="100805"/>
            <a:ext cx="11936436" cy="828676"/>
          </a:xfrm>
        </p:spPr>
        <p:txBody>
          <a:bodyPr/>
          <a:lstStyle/>
          <a:p>
            <a:r>
              <a:rPr kumimoji="1" lang="ja-JP" altLang="en-US">
                <a:solidFill>
                  <a:schemeClr val="bg1"/>
                </a:solidFill>
                <a:latin typeface="ＭＳ Ｐゴシック" panose="020B0600070205080204" pitchFamily="50" charset="-128"/>
                <a:ea typeface="ＭＳ Ｐゴシック" panose="020B0600070205080204" pitchFamily="50" charset="-128"/>
              </a:rPr>
              <a:t>　　　現状分析： ロングセラー製品例</a:t>
            </a:r>
          </a:p>
        </p:txBody>
      </p:sp>
      <p:sp>
        <p:nvSpPr>
          <p:cNvPr id="2" name="スライド番号プレースホルダー 1">
            <a:extLst>
              <a:ext uri="{FF2B5EF4-FFF2-40B4-BE49-F238E27FC236}">
                <a16:creationId xmlns:a16="http://schemas.microsoft.com/office/drawing/2014/main" id="{42C612D1-EFD6-4636-AE29-F93419BEDB39}"/>
              </a:ext>
            </a:extLst>
          </p:cNvPr>
          <p:cNvSpPr>
            <a:spLocks noGrp="1"/>
          </p:cNvSpPr>
          <p:nvPr>
            <p:ph type="sldNum" sz="quarter" idx="12"/>
          </p:nvPr>
        </p:nvSpPr>
        <p:spPr>
          <a:xfrm>
            <a:off x="9060291" y="6337124"/>
            <a:ext cx="2743200"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DAEFD1B-B8CD-4402-A920-01F79D5D8BA5}" type="slidenum">
              <a:rPr kumimoji="1" lang="ja-JP" altLang="en-US" sz="1200" b="0" i="0" u="none" strike="noStrike" kern="1200" cap="none" spc="0" normalizeH="0" baseline="0" noProof="0" smtClean="0">
                <a:ln>
                  <a:noFill/>
                </a:ln>
                <a:solidFill>
                  <a:prstClr val="black">
                    <a:tint val="75000"/>
                  </a:prstClr>
                </a:solidFill>
                <a:effectLst/>
                <a:uLnTx/>
                <a:uFillTx/>
                <a:latin typeface="游ゴシック" panose="020F0502020204030204"/>
                <a:ea typeface="游ゴシック" panose="020B0400000000000000"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1" lang="ja-JP" altLang="en-US" sz="1200" b="0" i="0" u="none" strike="noStrike" kern="1200" cap="none" spc="0" normalizeH="0" baseline="0" noProof="0">
              <a:ln>
                <a:noFill/>
              </a:ln>
              <a:solidFill>
                <a:prstClr val="black">
                  <a:tint val="75000"/>
                </a:prstClr>
              </a:solidFill>
              <a:effectLst/>
              <a:uLnTx/>
              <a:uFillTx/>
              <a:latin typeface="游ゴシック" panose="020F0502020204030204"/>
              <a:ea typeface="游ゴシック" panose="020B0400000000000000" pitchFamily="50" charset="-128"/>
              <a:cs typeface="+mn-cs"/>
            </a:endParaRPr>
          </a:p>
        </p:txBody>
      </p:sp>
      <p:pic>
        <p:nvPicPr>
          <p:cNvPr id="15" name="グラフィックス 14" descr="リサーチ">
            <a:extLst>
              <a:ext uri="{FF2B5EF4-FFF2-40B4-BE49-F238E27FC236}">
                <a16:creationId xmlns:a16="http://schemas.microsoft.com/office/drawing/2014/main" id="{04AC0CF3-EE9D-7D45-BB7E-CEA31674F402}"/>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75847" y="147708"/>
            <a:ext cx="734870" cy="734870"/>
          </a:xfrm>
          <a:prstGeom prst="rect">
            <a:avLst/>
          </a:prstGeom>
        </p:spPr>
      </p:pic>
      <p:pic>
        <p:nvPicPr>
          <p:cNvPr id="3" name="図 2">
            <a:extLst>
              <a:ext uri="{FF2B5EF4-FFF2-40B4-BE49-F238E27FC236}">
                <a16:creationId xmlns:a16="http://schemas.microsoft.com/office/drawing/2014/main" id="{A17A4775-AF58-994F-A065-0C203D989B06}"/>
              </a:ext>
            </a:extLst>
          </p:cNvPr>
          <p:cNvPicPr>
            <a:picLocks noChangeAspect="1"/>
          </p:cNvPicPr>
          <p:nvPr/>
        </p:nvPicPr>
        <p:blipFill>
          <a:blip r:embed="rId4"/>
          <a:stretch>
            <a:fillRect/>
          </a:stretch>
        </p:blipFill>
        <p:spPr>
          <a:xfrm>
            <a:off x="1446093" y="2636137"/>
            <a:ext cx="2068296" cy="2326833"/>
          </a:xfrm>
          <a:prstGeom prst="rect">
            <a:avLst/>
          </a:prstGeom>
        </p:spPr>
      </p:pic>
      <p:pic>
        <p:nvPicPr>
          <p:cNvPr id="7" name="図 6">
            <a:extLst>
              <a:ext uri="{FF2B5EF4-FFF2-40B4-BE49-F238E27FC236}">
                <a16:creationId xmlns:a16="http://schemas.microsoft.com/office/drawing/2014/main" id="{C90C30DB-3B73-0B41-BD51-86E34F5D73D3}"/>
              </a:ext>
            </a:extLst>
          </p:cNvPr>
          <p:cNvPicPr>
            <a:picLocks noChangeAspect="1"/>
          </p:cNvPicPr>
          <p:nvPr/>
        </p:nvPicPr>
        <p:blipFill>
          <a:blip r:embed="rId5"/>
          <a:stretch>
            <a:fillRect/>
          </a:stretch>
        </p:blipFill>
        <p:spPr>
          <a:xfrm>
            <a:off x="5447191" y="2570440"/>
            <a:ext cx="2130063" cy="2130063"/>
          </a:xfrm>
          <a:prstGeom prst="rect">
            <a:avLst/>
          </a:prstGeom>
        </p:spPr>
      </p:pic>
      <p:pic>
        <p:nvPicPr>
          <p:cNvPr id="9" name="図 8">
            <a:extLst>
              <a:ext uri="{FF2B5EF4-FFF2-40B4-BE49-F238E27FC236}">
                <a16:creationId xmlns:a16="http://schemas.microsoft.com/office/drawing/2014/main" id="{F7C97A99-9D99-914D-8DC1-253590B72D78}"/>
              </a:ext>
            </a:extLst>
          </p:cNvPr>
          <p:cNvPicPr>
            <a:picLocks noChangeAspect="1"/>
          </p:cNvPicPr>
          <p:nvPr/>
        </p:nvPicPr>
        <p:blipFill rotWithShape="1">
          <a:blip r:embed="rId6"/>
          <a:srcRect l="2552" t="2787" r="3348" b="2849"/>
          <a:stretch/>
        </p:blipFill>
        <p:spPr>
          <a:xfrm>
            <a:off x="3873448" y="2780690"/>
            <a:ext cx="1806331" cy="1861918"/>
          </a:xfrm>
          <a:prstGeom prst="rect">
            <a:avLst/>
          </a:prstGeom>
        </p:spPr>
      </p:pic>
      <p:pic>
        <p:nvPicPr>
          <p:cNvPr id="11" name="図 10">
            <a:extLst>
              <a:ext uri="{FF2B5EF4-FFF2-40B4-BE49-F238E27FC236}">
                <a16:creationId xmlns:a16="http://schemas.microsoft.com/office/drawing/2014/main" id="{3F818A91-05AC-F84A-A473-BD8F887653AD}"/>
              </a:ext>
            </a:extLst>
          </p:cNvPr>
          <p:cNvPicPr>
            <a:picLocks noChangeAspect="1"/>
          </p:cNvPicPr>
          <p:nvPr/>
        </p:nvPicPr>
        <p:blipFill>
          <a:blip r:embed="rId7"/>
          <a:stretch>
            <a:fillRect/>
          </a:stretch>
        </p:blipFill>
        <p:spPr>
          <a:xfrm>
            <a:off x="8302779" y="2765586"/>
            <a:ext cx="1515024" cy="2056103"/>
          </a:xfrm>
          <a:prstGeom prst="rect">
            <a:avLst/>
          </a:prstGeom>
        </p:spPr>
      </p:pic>
      <p:pic>
        <p:nvPicPr>
          <p:cNvPr id="12" name="図 11">
            <a:extLst>
              <a:ext uri="{FF2B5EF4-FFF2-40B4-BE49-F238E27FC236}">
                <a16:creationId xmlns:a16="http://schemas.microsoft.com/office/drawing/2014/main" id="{22305A06-483E-3D4E-8A4A-CBBDA67E4DF3}"/>
              </a:ext>
            </a:extLst>
          </p:cNvPr>
          <p:cNvPicPr>
            <a:picLocks noChangeAspect="1"/>
          </p:cNvPicPr>
          <p:nvPr/>
        </p:nvPicPr>
        <p:blipFill>
          <a:blip r:embed="rId8"/>
          <a:stretch>
            <a:fillRect/>
          </a:stretch>
        </p:blipFill>
        <p:spPr>
          <a:xfrm>
            <a:off x="10072426" y="2636137"/>
            <a:ext cx="1734231" cy="2326833"/>
          </a:xfrm>
          <a:prstGeom prst="rect">
            <a:avLst/>
          </a:prstGeom>
        </p:spPr>
      </p:pic>
      <p:sp>
        <p:nvSpPr>
          <p:cNvPr id="13" name="テキスト ボックス 12">
            <a:extLst>
              <a:ext uri="{FF2B5EF4-FFF2-40B4-BE49-F238E27FC236}">
                <a16:creationId xmlns:a16="http://schemas.microsoft.com/office/drawing/2014/main" id="{7EDDE7DD-EBF6-5046-9F95-6EBB811C97AB}"/>
              </a:ext>
            </a:extLst>
          </p:cNvPr>
          <p:cNvSpPr txBox="1"/>
          <p:nvPr/>
        </p:nvSpPr>
        <p:spPr>
          <a:xfrm>
            <a:off x="4407636" y="5105828"/>
            <a:ext cx="2544286"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8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34" charset="-128"/>
                <a:cs typeface="+mn-cs"/>
              </a:rPr>
              <a:t>1966</a:t>
            </a:r>
            <a:r>
              <a:rPr kumimoji="1" lang="ja-JP" altLang="en-US" sz="18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34" charset="-128"/>
                <a:cs typeface="+mn-cs"/>
              </a:rPr>
              <a:t>年発売　ポッキー</a:t>
            </a:r>
          </a:p>
        </p:txBody>
      </p:sp>
      <p:sp>
        <p:nvSpPr>
          <p:cNvPr id="17" name="テキスト ボックス 16">
            <a:extLst>
              <a:ext uri="{FF2B5EF4-FFF2-40B4-BE49-F238E27FC236}">
                <a16:creationId xmlns:a16="http://schemas.microsoft.com/office/drawing/2014/main" id="{E1CDBE88-A31D-7B42-95D7-9DCCE5150171}"/>
              </a:ext>
            </a:extLst>
          </p:cNvPr>
          <p:cNvSpPr txBox="1"/>
          <p:nvPr/>
        </p:nvSpPr>
        <p:spPr>
          <a:xfrm>
            <a:off x="294697" y="5104252"/>
            <a:ext cx="3236784"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8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34" charset="-128"/>
                <a:cs typeface="+mn-cs"/>
              </a:rPr>
              <a:t>1980</a:t>
            </a:r>
            <a:r>
              <a:rPr kumimoji="1" lang="ja-JP" altLang="en-US" sz="18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34" charset="-128"/>
                <a:cs typeface="+mn-cs"/>
              </a:rPr>
              <a:t>年発売　ポカリスエット</a:t>
            </a:r>
          </a:p>
        </p:txBody>
      </p:sp>
      <p:sp>
        <p:nvSpPr>
          <p:cNvPr id="18" name="テキスト ボックス 17">
            <a:extLst>
              <a:ext uri="{FF2B5EF4-FFF2-40B4-BE49-F238E27FC236}">
                <a16:creationId xmlns:a16="http://schemas.microsoft.com/office/drawing/2014/main" id="{DACAD61C-4904-924F-A93B-44E62F8E8E41}"/>
              </a:ext>
            </a:extLst>
          </p:cNvPr>
          <p:cNvSpPr txBox="1"/>
          <p:nvPr/>
        </p:nvSpPr>
        <p:spPr>
          <a:xfrm>
            <a:off x="8454034" y="5140738"/>
            <a:ext cx="3236784"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8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34" charset="-128"/>
                <a:cs typeface="+mn-cs"/>
              </a:rPr>
              <a:t>1958</a:t>
            </a:r>
            <a:r>
              <a:rPr kumimoji="1" lang="ja-JP" altLang="en-US" sz="18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34" charset="-128"/>
                <a:cs typeface="+mn-cs"/>
              </a:rPr>
              <a:t>年発売　チキンラーメン</a:t>
            </a:r>
          </a:p>
        </p:txBody>
      </p:sp>
      <p:pic>
        <p:nvPicPr>
          <p:cNvPr id="19" name="図 18">
            <a:extLst>
              <a:ext uri="{FF2B5EF4-FFF2-40B4-BE49-F238E27FC236}">
                <a16:creationId xmlns:a16="http://schemas.microsoft.com/office/drawing/2014/main" id="{060C978D-7E24-B74D-B46F-2EFD5E8BA953}"/>
              </a:ext>
            </a:extLst>
          </p:cNvPr>
          <p:cNvPicPr>
            <a:picLocks noChangeAspect="1"/>
          </p:cNvPicPr>
          <p:nvPr/>
        </p:nvPicPr>
        <p:blipFill rotWithShape="1">
          <a:blip r:embed="rId9"/>
          <a:srcRect l="73303" t="-4934" r="19474" b="35182"/>
          <a:stretch/>
        </p:blipFill>
        <p:spPr>
          <a:xfrm>
            <a:off x="543282" y="2494855"/>
            <a:ext cx="1078288" cy="2326834"/>
          </a:xfrm>
          <a:prstGeom prst="rect">
            <a:avLst/>
          </a:prstGeom>
        </p:spPr>
      </p:pic>
      <p:sp>
        <p:nvSpPr>
          <p:cNvPr id="20" name="テキスト ボックス 19">
            <a:extLst>
              <a:ext uri="{FF2B5EF4-FFF2-40B4-BE49-F238E27FC236}">
                <a16:creationId xmlns:a16="http://schemas.microsoft.com/office/drawing/2014/main" id="{8919165C-849C-4541-B1A1-2E4736FE72DF}"/>
              </a:ext>
            </a:extLst>
          </p:cNvPr>
          <p:cNvSpPr txBox="1"/>
          <p:nvPr/>
        </p:nvSpPr>
        <p:spPr>
          <a:xfrm>
            <a:off x="3903271" y="6285222"/>
            <a:ext cx="8186857" cy="707886"/>
          </a:xfrm>
          <a:prstGeom prst="rect">
            <a:avLst/>
          </a:prstGeom>
          <a:noFill/>
        </p:spPr>
        <p:txBody>
          <a:bodyPr wrap="none" rtlCol="0">
            <a:spAutoFit/>
          </a:bodyPr>
          <a:lstStyle/>
          <a:p>
            <a:pPr lvl="0">
              <a:defRPr/>
            </a:pPr>
            <a:r>
              <a:rPr kumimoji="1" lang="ja-JP" altLang="en-US" sz="12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34" charset="-128"/>
                <a:cs typeface="+mn-cs"/>
              </a:rPr>
              <a:t>画像出典：ポカリスエット公式</a:t>
            </a:r>
            <a:r>
              <a:rPr lang="ja-JP" altLang="en-US" sz="1200">
                <a:solidFill>
                  <a:prstClr val="black"/>
                </a:solidFill>
              </a:rPr>
              <a:t>サイト、ポッキー　江崎グリコ公式サイト、日清チキンラーメン、日清食品グループ</a:t>
            </a:r>
          </a:p>
          <a:p>
            <a:pPr>
              <a:defRPr/>
            </a:pPr>
            <a:endParaRPr lang="ja-JP" altLang="en-US" sz="1400">
              <a:solidFill>
                <a:prstClr val="black"/>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4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34" charset="-128"/>
              <a:cs typeface="+mn-cs"/>
            </a:endParaRPr>
          </a:p>
        </p:txBody>
      </p:sp>
    </p:spTree>
    <p:extLst>
      <p:ext uri="{BB962C8B-B14F-4D97-AF65-F5344CB8AC3E}">
        <p14:creationId xmlns:p14="http://schemas.microsoft.com/office/powerpoint/2010/main" val="165849717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図 7">
            <a:extLst>
              <a:ext uri="{FF2B5EF4-FFF2-40B4-BE49-F238E27FC236}">
                <a16:creationId xmlns:a16="http://schemas.microsoft.com/office/drawing/2014/main" id="{BB47920D-036B-402E-B5DA-EC7D6769FBC0}"/>
              </a:ext>
            </a:extLst>
          </p:cNvPr>
          <p:cNvPicPr>
            <a:picLocks noChangeAspect="1"/>
          </p:cNvPicPr>
          <p:nvPr/>
        </p:nvPicPr>
        <p:blipFill>
          <a:blip r:embed="rId3"/>
          <a:stretch>
            <a:fillRect/>
          </a:stretch>
        </p:blipFill>
        <p:spPr>
          <a:xfrm>
            <a:off x="745478" y="3049621"/>
            <a:ext cx="1198051" cy="1723512"/>
          </a:xfrm>
          <a:prstGeom prst="rect">
            <a:avLst/>
          </a:prstGeom>
        </p:spPr>
      </p:pic>
      <p:pic>
        <p:nvPicPr>
          <p:cNvPr id="7" name="図 6">
            <a:extLst>
              <a:ext uri="{FF2B5EF4-FFF2-40B4-BE49-F238E27FC236}">
                <a16:creationId xmlns:a16="http://schemas.microsoft.com/office/drawing/2014/main" id="{64DAD2F7-44E0-6E49-A567-773080AC0644}"/>
              </a:ext>
            </a:extLst>
          </p:cNvPr>
          <p:cNvPicPr>
            <a:picLocks noChangeAspect="1"/>
          </p:cNvPicPr>
          <p:nvPr/>
        </p:nvPicPr>
        <p:blipFill>
          <a:blip r:embed="rId4"/>
          <a:stretch>
            <a:fillRect/>
          </a:stretch>
        </p:blipFill>
        <p:spPr>
          <a:xfrm>
            <a:off x="8671954" y="2544965"/>
            <a:ext cx="2620491" cy="2620491"/>
          </a:xfrm>
          <a:prstGeom prst="rect">
            <a:avLst/>
          </a:prstGeom>
        </p:spPr>
      </p:pic>
      <p:pic>
        <p:nvPicPr>
          <p:cNvPr id="11" name="図 10">
            <a:extLst>
              <a:ext uri="{FF2B5EF4-FFF2-40B4-BE49-F238E27FC236}">
                <a16:creationId xmlns:a16="http://schemas.microsoft.com/office/drawing/2014/main" id="{AA79E302-DDC6-3F4F-934A-EB8F615841E3}"/>
              </a:ext>
            </a:extLst>
          </p:cNvPr>
          <p:cNvPicPr>
            <a:picLocks noChangeAspect="1"/>
          </p:cNvPicPr>
          <p:nvPr/>
        </p:nvPicPr>
        <p:blipFill>
          <a:blip r:embed="rId5"/>
          <a:stretch>
            <a:fillRect/>
          </a:stretch>
        </p:blipFill>
        <p:spPr>
          <a:xfrm>
            <a:off x="4481276" y="2926443"/>
            <a:ext cx="2901245" cy="2175934"/>
          </a:xfrm>
          <a:prstGeom prst="rect">
            <a:avLst/>
          </a:prstGeom>
        </p:spPr>
      </p:pic>
      <p:sp>
        <p:nvSpPr>
          <p:cNvPr id="4" name="正方形/長方形 3">
            <a:extLst>
              <a:ext uri="{FF2B5EF4-FFF2-40B4-BE49-F238E27FC236}">
                <a16:creationId xmlns:a16="http://schemas.microsoft.com/office/drawing/2014/main" id="{7319FAD2-A435-4C69-BCD4-076E54D2EFC0}"/>
              </a:ext>
            </a:extLst>
          </p:cNvPr>
          <p:cNvSpPr/>
          <p:nvPr/>
        </p:nvSpPr>
        <p:spPr>
          <a:xfrm>
            <a:off x="0" y="-50335"/>
            <a:ext cx="12192000" cy="1030287"/>
          </a:xfrm>
          <a:prstGeom prst="rect">
            <a:avLst/>
          </a:prstGeom>
          <a:solidFill>
            <a:schemeClr val="accent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游ゴシック" panose="020F0502020204030204"/>
              <a:ea typeface="游ゴシック" panose="020B0400000000000000" pitchFamily="50" charset="-128"/>
              <a:cs typeface="+mn-cs"/>
            </a:endParaRPr>
          </a:p>
        </p:txBody>
      </p:sp>
      <p:sp>
        <p:nvSpPr>
          <p:cNvPr id="5" name="タイトル 4">
            <a:extLst>
              <a:ext uri="{FF2B5EF4-FFF2-40B4-BE49-F238E27FC236}">
                <a16:creationId xmlns:a16="http://schemas.microsoft.com/office/drawing/2014/main" id="{0B913EFA-159A-42D2-B850-DB0A281B581B}"/>
              </a:ext>
            </a:extLst>
          </p:cNvPr>
          <p:cNvSpPr>
            <a:spLocks noGrp="1"/>
          </p:cNvSpPr>
          <p:nvPr>
            <p:ph type="title"/>
          </p:nvPr>
        </p:nvSpPr>
        <p:spPr>
          <a:xfrm>
            <a:off x="175847" y="100805"/>
            <a:ext cx="11936436" cy="828676"/>
          </a:xfrm>
        </p:spPr>
        <p:txBody>
          <a:bodyPr/>
          <a:lstStyle/>
          <a:p>
            <a:r>
              <a:rPr kumimoji="1" lang="ja-JP" altLang="en-US">
                <a:solidFill>
                  <a:schemeClr val="bg1"/>
                </a:solidFill>
                <a:latin typeface="ＭＳ Ｐゴシック" panose="020B0600070205080204" pitchFamily="50" charset="-128"/>
                <a:ea typeface="ＭＳ Ｐゴシック" panose="020B0600070205080204" pitchFamily="50" charset="-128"/>
              </a:rPr>
              <a:t>　　　現状分析</a:t>
            </a:r>
            <a:r>
              <a:rPr lang="ja-JP" altLang="en-US">
                <a:solidFill>
                  <a:schemeClr val="bg1"/>
                </a:solidFill>
                <a:latin typeface="ＭＳ Ｐゴシック" panose="020B0600070205080204" pitchFamily="50" charset="-128"/>
                <a:ea typeface="ＭＳ Ｐゴシック" panose="020B0600070205080204" pitchFamily="50" charset="-128"/>
              </a:rPr>
              <a:t>： ロングセラー販売中止例①</a:t>
            </a:r>
            <a:endParaRPr kumimoji="1" lang="ja-JP" altLang="en-US">
              <a:solidFill>
                <a:schemeClr val="bg1"/>
              </a:solidFill>
              <a:latin typeface="ＭＳ Ｐゴシック" panose="020B0600070205080204" pitchFamily="50" charset="-128"/>
              <a:ea typeface="ＭＳ Ｐゴシック" panose="020B0600070205080204" pitchFamily="50" charset="-128"/>
            </a:endParaRPr>
          </a:p>
        </p:txBody>
      </p:sp>
      <p:sp>
        <p:nvSpPr>
          <p:cNvPr id="2" name="スライド番号プレースホルダー 1">
            <a:extLst>
              <a:ext uri="{FF2B5EF4-FFF2-40B4-BE49-F238E27FC236}">
                <a16:creationId xmlns:a16="http://schemas.microsoft.com/office/drawing/2014/main" id="{42C612D1-EFD6-4636-AE29-F93419BEDB39}"/>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DAEFD1B-B8CD-4402-A920-01F79D5D8BA5}" type="slidenum">
              <a:rPr kumimoji="1" lang="ja-JP" altLang="en-US" sz="1200" b="0" i="0" u="none" strike="noStrike" kern="1200" cap="none" spc="0" normalizeH="0" baseline="0" noProof="0" smtClean="0">
                <a:ln>
                  <a:noFill/>
                </a:ln>
                <a:solidFill>
                  <a:prstClr val="black">
                    <a:tint val="75000"/>
                  </a:prstClr>
                </a:solidFill>
                <a:effectLst/>
                <a:uLnTx/>
                <a:uFillTx/>
                <a:latin typeface="游ゴシック" panose="020F0502020204030204"/>
                <a:ea typeface="游ゴシック" panose="020B0400000000000000"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1" lang="ja-JP" altLang="en-US" sz="1200" b="0" i="0" u="none" strike="noStrike" kern="1200" cap="none" spc="0" normalizeH="0" baseline="0" noProof="0">
              <a:ln>
                <a:noFill/>
              </a:ln>
              <a:solidFill>
                <a:prstClr val="black">
                  <a:tint val="75000"/>
                </a:prstClr>
              </a:solidFill>
              <a:effectLst/>
              <a:uLnTx/>
              <a:uFillTx/>
              <a:latin typeface="游ゴシック" panose="020F0502020204030204"/>
              <a:ea typeface="游ゴシック" panose="020B0400000000000000" pitchFamily="50" charset="-128"/>
              <a:cs typeface="+mn-cs"/>
            </a:endParaRPr>
          </a:p>
        </p:txBody>
      </p:sp>
      <p:sp>
        <p:nvSpPr>
          <p:cNvPr id="14" name="コンテンツ プレースホルダー 13">
            <a:extLst>
              <a:ext uri="{FF2B5EF4-FFF2-40B4-BE49-F238E27FC236}">
                <a16:creationId xmlns:a16="http://schemas.microsoft.com/office/drawing/2014/main" id="{00279CA2-C5E0-AD49-93F3-6CCDCE812945}"/>
              </a:ext>
            </a:extLst>
          </p:cNvPr>
          <p:cNvSpPr>
            <a:spLocks noGrp="1"/>
          </p:cNvSpPr>
          <p:nvPr>
            <p:ph idx="1"/>
          </p:nvPr>
        </p:nvSpPr>
        <p:spPr>
          <a:xfrm>
            <a:off x="294697" y="1311323"/>
            <a:ext cx="11551560" cy="4535107"/>
          </a:xfrm>
        </p:spPr>
        <p:txBody>
          <a:bodyPr/>
          <a:lstStyle/>
          <a:p>
            <a:pPr marL="0" indent="0" algn="ctr">
              <a:buNone/>
            </a:pPr>
            <a:r>
              <a:rPr lang="ja-JP" altLang="en-US"/>
              <a:t>　</a:t>
            </a:r>
            <a:r>
              <a:rPr lang="ja-JP" altLang="en-US" u="sng"/>
              <a:t>ロングセラー製品も売れ続けるとは限らない</a:t>
            </a:r>
            <a:endParaRPr lang="ja-JP" altLang="en-US"/>
          </a:p>
        </p:txBody>
      </p:sp>
      <p:pic>
        <p:nvPicPr>
          <p:cNvPr id="15" name="グラフィックス 14" descr="リサーチ">
            <a:extLst>
              <a:ext uri="{FF2B5EF4-FFF2-40B4-BE49-F238E27FC236}">
                <a16:creationId xmlns:a16="http://schemas.microsoft.com/office/drawing/2014/main" id="{04AC0CF3-EE9D-7D45-BB7E-CEA31674F402}"/>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75847" y="147708"/>
            <a:ext cx="734870" cy="734870"/>
          </a:xfrm>
          <a:prstGeom prst="rect">
            <a:avLst/>
          </a:prstGeom>
        </p:spPr>
      </p:pic>
      <p:sp>
        <p:nvSpPr>
          <p:cNvPr id="13" name="テキスト ボックス 12">
            <a:extLst>
              <a:ext uri="{FF2B5EF4-FFF2-40B4-BE49-F238E27FC236}">
                <a16:creationId xmlns:a16="http://schemas.microsoft.com/office/drawing/2014/main" id="{7EDDE7DD-EBF6-5046-9F95-6EBB811C97AB}"/>
              </a:ext>
            </a:extLst>
          </p:cNvPr>
          <p:cNvSpPr txBox="1"/>
          <p:nvPr/>
        </p:nvSpPr>
        <p:spPr>
          <a:xfrm>
            <a:off x="8035826" y="5193639"/>
            <a:ext cx="3929281" cy="646331"/>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8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34" charset="-128"/>
                <a:cs typeface="+mn-cs"/>
              </a:rPr>
              <a:t>1927</a:t>
            </a:r>
            <a:r>
              <a:rPr kumimoji="1" lang="ja-JP" altLang="en-US" sz="18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34" charset="-128"/>
                <a:cs typeface="+mn-cs"/>
              </a:rPr>
              <a:t>年発売　サイコロキャラメル</a:t>
            </a:r>
            <a:endParaRPr kumimoji="1" lang="en-US" altLang="ja-JP" sz="18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34"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34" charset="-128"/>
                <a:cs typeface="+mn-cs"/>
              </a:rPr>
              <a:t>→</a:t>
            </a:r>
            <a:r>
              <a:rPr kumimoji="1" lang="en-US" altLang="ja-JP" sz="18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34" charset="-128"/>
                <a:cs typeface="+mn-cs"/>
              </a:rPr>
              <a:t>2016</a:t>
            </a:r>
            <a:r>
              <a:rPr kumimoji="1" lang="ja-JP" altLang="en-US" sz="18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34" charset="-128"/>
                <a:cs typeface="+mn-cs"/>
              </a:rPr>
              <a:t>年　生産打ち切り、販売停止</a:t>
            </a:r>
          </a:p>
        </p:txBody>
      </p:sp>
      <p:sp>
        <p:nvSpPr>
          <p:cNvPr id="17" name="テキスト ボックス 16">
            <a:extLst>
              <a:ext uri="{FF2B5EF4-FFF2-40B4-BE49-F238E27FC236}">
                <a16:creationId xmlns:a16="http://schemas.microsoft.com/office/drawing/2014/main" id="{E1CDBE88-A31D-7B42-95D7-9DCCE5150171}"/>
              </a:ext>
            </a:extLst>
          </p:cNvPr>
          <p:cNvSpPr txBox="1"/>
          <p:nvPr/>
        </p:nvSpPr>
        <p:spPr>
          <a:xfrm>
            <a:off x="703716" y="5063084"/>
            <a:ext cx="3185487" cy="92333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8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34" charset="-128"/>
                <a:cs typeface="+mn-cs"/>
              </a:rPr>
              <a:t>1968</a:t>
            </a:r>
            <a:r>
              <a:rPr kumimoji="1" lang="ja-JP" altLang="en-US" sz="18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34" charset="-128"/>
                <a:cs typeface="+mn-cs"/>
              </a:rPr>
              <a:t>年発売　カール</a:t>
            </a:r>
            <a:endParaRPr kumimoji="1" lang="en-US" altLang="ja-JP" sz="18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34"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34" charset="-128"/>
                <a:cs typeface="+mn-cs"/>
              </a:rPr>
              <a:t>→</a:t>
            </a:r>
            <a:r>
              <a:rPr kumimoji="1" lang="en-US" altLang="ja-JP" sz="18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34" charset="-128"/>
                <a:cs typeface="+mn-cs"/>
              </a:rPr>
              <a:t>2017</a:t>
            </a:r>
            <a:r>
              <a:rPr kumimoji="1" lang="ja-JP" altLang="en-US" sz="18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34" charset="-128"/>
                <a:cs typeface="+mn-cs"/>
              </a:rPr>
              <a:t>年　全国販売中止</a:t>
            </a:r>
            <a:endParaRPr kumimoji="1" lang="en-US" altLang="ja-JP" sz="18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34"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34" charset="-128"/>
                <a:cs typeface="+mn-cs"/>
              </a:rPr>
              <a:t>（西日本地域では販売あり）</a:t>
            </a:r>
          </a:p>
        </p:txBody>
      </p:sp>
      <p:sp>
        <p:nvSpPr>
          <p:cNvPr id="18" name="テキスト ボックス 17">
            <a:extLst>
              <a:ext uri="{FF2B5EF4-FFF2-40B4-BE49-F238E27FC236}">
                <a16:creationId xmlns:a16="http://schemas.microsoft.com/office/drawing/2014/main" id="{DACAD61C-4904-924F-A93B-44E62F8E8E41}"/>
              </a:ext>
            </a:extLst>
          </p:cNvPr>
          <p:cNvSpPr txBox="1"/>
          <p:nvPr/>
        </p:nvSpPr>
        <p:spPr>
          <a:xfrm>
            <a:off x="4525673" y="5201583"/>
            <a:ext cx="3236784" cy="646331"/>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8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34" charset="-128"/>
                <a:cs typeface="+mn-cs"/>
              </a:rPr>
              <a:t>1967</a:t>
            </a:r>
            <a:r>
              <a:rPr kumimoji="1" lang="ja-JP" altLang="en-US" sz="18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34" charset="-128"/>
                <a:cs typeface="+mn-cs"/>
              </a:rPr>
              <a:t>年発売　チョコフレーク</a:t>
            </a:r>
            <a:endParaRPr kumimoji="1" lang="en-US" altLang="ja-JP" sz="18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34"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34" charset="-128"/>
                <a:cs typeface="+mn-cs"/>
              </a:rPr>
              <a:t>→</a:t>
            </a:r>
            <a:r>
              <a:rPr kumimoji="1" lang="en-US" altLang="ja-JP" sz="18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34" charset="-128"/>
                <a:cs typeface="+mn-cs"/>
              </a:rPr>
              <a:t>2018</a:t>
            </a:r>
            <a:r>
              <a:rPr kumimoji="1" lang="ja-JP" altLang="en-US" sz="18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34" charset="-128"/>
                <a:cs typeface="+mn-cs"/>
              </a:rPr>
              <a:t>年　生産終了</a:t>
            </a:r>
          </a:p>
        </p:txBody>
      </p:sp>
      <p:sp>
        <p:nvSpPr>
          <p:cNvPr id="21" name="爆発: 14 pt 20">
            <a:extLst>
              <a:ext uri="{FF2B5EF4-FFF2-40B4-BE49-F238E27FC236}">
                <a16:creationId xmlns:a16="http://schemas.microsoft.com/office/drawing/2014/main" id="{962C793B-28B3-4E27-9652-D1BB4F021178}"/>
              </a:ext>
            </a:extLst>
          </p:cNvPr>
          <p:cNvSpPr/>
          <p:nvPr/>
        </p:nvSpPr>
        <p:spPr>
          <a:xfrm rot="21281441">
            <a:off x="203533" y="2472058"/>
            <a:ext cx="1810986" cy="682357"/>
          </a:xfrm>
          <a:prstGeom prst="irregularSeal2">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20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34" charset="-128"/>
                <a:cs typeface="+mn-cs"/>
              </a:rPr>
              <a:t>49</a:t>
            </a:r>
            <a:r>
              <a:rPr kumimoji="1" lang="ja-JP" altLang="en-US" sz="20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34" charset="-128"/>
                <a:cs typeface="+mn-cs"/>
              </a:rPr>
              <a:t>年</a:t>
            </a:r>
          </a:p>
        </p:txBody>
      </p:sp>
      <p:sp>
        <p:nvSpPr>
          <p:cNvPr id="29" name="爆発: 14 pt 28">
            <a:extLst>
              <a:ext uri="{FF2B5EF4-FFF2-40B4-BE49-F238E27FC236}">
                <a16:creationId xmlns:a16="http://schemas.microsoft.com/office/drawing/2014/main" id="{4976E8DD-86B8-4CBC-B618-0798133591C1}"/>
              </a:ext>
            </a:extLst>
          </p:cNvPr>
          <p:cNvSpPr/>
          <p:nvPr/>
        </p:nvSpPr>
        <p:spPr>
          <a:xfrm rot="21281441">
            <a:off x="4234475" y="2465778"/>
            <a:ext cx="1810986" cy="682357"/>
          </a:xfrm>
          <a:prstGeom prst="irregularSeal2">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20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34" charset="-128"/>
                <a:cs typeface="+mn-cs"/>
              </a:rPr>
              <a:t>51</a:t>
            </a:r>
            <a:r>
              <a:rPr kumimoji="1" lang="ja-JP" altLang="en-US" sz="20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34" charset="-128"/>
                <a:cs typeface="+mn-cs"/>
              </a:rPr>
              <a:t>年</a:t>
            </a:r>
          </a:p>
        </p:txBody>
      </p:sp>
      <p:sp>
        <p:nvSpPr>
          <p:cNvPr id="31" name="爆発: 14 pt 30">
            <a:extLst>
              <a:ext uri="{FF2B5EF4-FFF2-40B4-BE49-F238E27FC236}">
                <a16:creationId xmlns:a16="http://schemas.microsoft.com/office/drawing/2014/main" id="{444AE005-535C-48F7-9B26-7D3C1BA87A44}"/>
              </a:ext>
            </a:extLst>
          </p:cNvPr>
          <p:cNvSpPr/>
          <p:nvPr/>
        </p:nvSpPr>
        <p:spPr>
          <a:xfrm rot="21281441">
            <a:off x="7799964" y="2465778"/>
            <a:ext cx="1810986" cy="682357"/>
          </a:xfrm>
          <a:prstGeom prst="irregularSeal2">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20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34" charset="-128"/>
                <a:cs typeface="+mn-cs"/>
              </a:rPr>
              <a:t>89</a:t>
            </a:r>
            <a:r>
              <a:rPr kumimoji="1" lang="ja-JP" altLang="en-US" sz="20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34" charset="-128"/>
                <a:cs typeface="+mn-cs"/>
              </a:rPr>
              <a:t>年</a:t>
            </a:r>
          </a:p>
        </p:txBody>
      </p:sp>
      <p:pic>
        <p:nvPicPr>
          <p:cNvPr id="6" name="グラフィックス 5" descr="警告">
            <a:extLst>
              <a:ext uri="{FF2B5EF4-FFF2-40B4-BE49-F238E27FC236}">
                <a16:creationId xmlns:a16="http://schemas.microsoft.com/office/drawing/2014/main" id="{13EED3E0-C205-3544-9DCE-6060A7102C20}"/>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1494865" y="1239502"/>
            <a:ext cx="618709" cy="555414"/>
          </a:xfrm>
          <a:prstGeom prst="rect">
            <a:avLst/>
          </a:prstGeom>
        </p:spPr>
      </p:pic>
      <p:pic>
        <p:nvPicPr>
          <p:cNvPr id="3" name="図 2">
            <a:extLst>
              <a:ext uri="{FF2B5EF4-FFF2-40B4-BE49-F238E27FC236}">
                <a16:creationId xmlns:a16="http://schemas.microsoft.com/office/drawing/2014/main" id="{E76280B9-9FDC-4481-ADDE-E1FDE9C6D5C5}"/>
              </a:ext>
            </a:extLst>
          </p:cNvPr>
          <p:cNvPicPr>
            <a:picLocks noChangeAspect="1"/>
          </p:cNvPicPr>
          <p:nvPr/>
        </p:nvPicPr>
        <p:blipFill>
          <a:blip r:embed="rId10"/>
          <a:stretch>
            <a:fillRect/>
          </a:stretch>
        </p:blipFill>
        <p:spPr>
          <a:xfrm>
            <a:off x="2113574" y="3088084"/>
            <a:ext cx="1198051" cy="1723512"/>
          </a:xfrm>
          <a:prstGeom prst="rect">
            <a:avLst/>
          </a:prstGeom>
        </p:spPr>
      </p:pic>
      <p:sp>
        <p:nvSpPr>
          <p:cNvPr id="10" name="テキスト ボックス 9">
            <a:extLst>
              <a:ext uri="{FF2B5EF4-FFF2-40B4-BE49-F238E27FC236}">
                <a16:creationId xmlns:a16="http://schemas.microsoft.com/office/drawing/2014/main" id="{05B388AF-7F1D-4B37-8D95-9864AE98991D}"/>
              </a:ext>
            </a:extLst>
          </p:cNvPr>
          <p:cNvSpPr txBox="1"/>
          <p:nvPr/>
        </p:nvSpPr>
        <p:spPr>
          <a:xfrm>
            <a:off x="4958537" y="6261913"/>
            <a:ext cx="7233463" cy="276999"/>
          </a:xfrm>
          <a:prstGeom prst="rect">
            <a:avLst/>
          </a:prstGeom>
          <a:noFill/>
        </p:spPr>
        <p:txBody>
          <a:bodyPr wrap="square" rtlCol="0">
            <a:spAutoFit/>
          </a:bodyPr>
          <a:lstStyle/>
          <a:p>
            <a:r>
              <a:rPr kumimoji="1" lang="ja-JP" altLang="en-US" sz="1200"/>
              <a:t>画像出典：カール　明治公式サイト、チョコフレーク　もぐナビ、サイコロキャラメル　</a:t>
            </a:r>
            <a:r>
              <a:rPr kumimoji="1" lang="en-US" altLang="ja-JP" sz="1200"/>
              <a:t>Pinterest</a:t>
            </a:r>
            <a:endParaRPr kumimoji="1" lang="ja-JP" altLang="en-US" sz="1200"/>
          </a:p>
        </p:txBody>
      </p:sp>
    </p:spTree>
    <p:extLst>
      <p:ext uri="{BB962C8B-B14F-4D97-AF65-F5344CB8AC3E}">
        <p14:creationId xmlns:p14="http://schemas.microsoft.com/office/powerpoint/2010/main" val="260291696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正方形/長方形 3">
            <a:extLst>
              <a:ext uri="{FF2B5EF4-FFF2-40B4-BE49-F238E27FC236}">
                <a16:creationId xmlns:a16="http://schemas.microsoft.com/office/drawing/2014/main" id="{7319FAD2-A435-4C69-BCD4-076E54D2EFC0}"/>
              </a:ext>
            </a:extLst>
          </p:cNvPr>
          <p:cNvSpPr/>
          <p:nvPr/>
        </p:nvSpPr>
        <p:spPr>
          <a:xfrm>
            <a:off x="0" y="-41495"/>
            <a:ext cx="12192000" cy="1030287"/>
          </a:xfrm>
          <a:prstGeom prst="rect">
            <a:avLst/>
          </a:prstGeom>
          <a:solidFill>
            <a:schemeClr val="accent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游ゴシック" panose="020F0502020204030204"/>
              <a:ea typeface="游ゴシック" panose="020B0400000000000000" pitchFamily="50" charset="-128"/>
              <a:cs typeface="+mn-cs"/>
            </a:endParaRPr>
          </a:p>
        </p:txBody>
      </p:sp>
      <p:sp>
        <p:nvSpPr>
          <p:cNvPr id="5" name="タイトル 4">
            <a:extLst>
              <a:ext uri="{FF2B5EF4-FFF2-40B4-BE49-F238E27FC236}">
                <a16:creationId xmlns:a16="http://schemas.microsoft.com/office/drawing/2014/main" id="{0B913EFA-159A-42D2-B850-DB0A281B581B}"/>
              </a:ext>
            </a:extLst>
          </p:cNvPr>
          <p:cNvSpPr>
            <a:spLocks noGrp="1"/>
          </p:cNvSpPr>
          <p:nvPr>
            <p:ph type="title"/>
          </p:nvPr>
        </p:nvSpPr>
        <p:spPr>
          <a:xfrm>
            <a:off x="175847" y="100805"/>
            <a:ext cx="11936436" cy="828676"/>
          </a:xfrm>
        </p:spPr>
        <p:txBody>
          <a:bodyPr/>
          <a:lstStyle/>
          <a:p>
            <a:r>
              <a:rPr kumimoji="1" lang="ja-JP" altLang="en-US">
                <a:solidFill>
                  <a:schemeClr val="bg1"/>
                </a:solidFill>
                <a:latin typeface="ＭＳ Ｐゴシック" panose="020B0600070205080204" pitchFamily="50" charset="-128"/>
                <a:ea typeface="ＭＳ Ｐゴシック" panose="020B0600070205080204" pitchFamily="50" charset="-128"/>
              </a:rPr>
              <a:t>　　　現状分析</a:t>
            </a:r>
            <a:r>
              <a:rPr lang="ja-JP" altLang="en-US">
                <a:solidFill>
                  <a:schemeClr val="bg1"/>
                </a:solidFill>
                <a:latin typeface="ＭＳ Ｐゴシック" panose="020B0600070205080204" pitchFamily="50" charset="-128"/>
                <a:ea typeface="ＭＳ Ｐゴシック" panose="020B0600070205080204" pitchFamily="50" charset="-128"/>
              </a:rPr>
              <a:t>： ロングセラー販売中止例②</a:t>
            </a:r>
            <a:endParaRPr kumimoji="1" lang="ja-JP" altLang="en-US">
              <a:solidFill>
                <a:schemeClr val="bg1"/>
              </a:solidFill>
              <a:latin typeface="ＭＳ Ｐゴシック" panose="020B0600070205080204" pitchFamily="50" charset="-128"/>
              <a:ea typeface="ＭＳ Ｐゴシック" panose="020B0600070205080204" pitchFamily="50" charset="-128"/>
            </a:endParaRPr>
          </a:p>
        </p:txBody>
      </p:sp>
      <p:sp>
        <p:nvSpPr>
          <p:cNvPr id="2" name="スライド番号プレースホルダー 1">
            <a:extLst>
              <a:ext uri="{FF2B5EF4-FFF2-40B4-BE49-F238E27FC236}">
                <a16:creationId xmlns:a16="http://schemas.microsoft.com/office/drawing/2014/main" id="{42C612D1-EFD6-4636-AE29-F93419BEDB39}"/>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DAEFD1B-B8CD-4402-A920-01F79D5D8BA5}" type="slidenum">
              <a:rPr kumimoji="1" lang="ja-JP" altLang="en-US" sz="1200" b="0" i="0" u="none" strike="noStrike" kern="1200" cap="none" spc="0" normalizeH="0" baseline="0" noProof="0" smtClean="0">
                <a:ln>
                  <a:noFill/>
                </a:ln>
                <a:solidFill>
                  <a:prstClr val="black">
                    <a:tint val="75000"/>
                  </a:prstClr>
                </a:solidFill>
                <a:effectLst/>
                <a:uLnTx/>
                <a:uFillTx/>
                <a:latin typeface="游ゴシック" panose="020F0502020204030204"/>
                <a:ea typeface="游ゴシック" panose="020B0400000000000000"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1" lang="ja-JP" altLang="en-US" sz="1200" b="0" i="0" u="none" strike="noStrike" kern="1200" cap="none" spc="0" normalizeH="0" baseline="0" noProof="0">
              <a:ln>
                <a:noFill/>
              </a:ln>
              <a:solidFill>
                <a:prstClr val="black">
                  <a:tint val="75000"/>
                </a:prstClr>
              </a:solidFill>
              <a:effectLst/>
              <a:uLnTx/>
              <a:uFillTx/>
              <a:latin typeface="游ゴシック" panose="020F0502020204030204"/>
              <a:ea typeface="游ゴシック" panose="020B0400000000000000" pitchFamily="50" charset="-128"/>
              <a:cs typeface="+mn-cs"/>
            </a:endParaRPr>
          </a:p>
        </p:txBody>
      </p:sp>
      <p:sp>
        <p:nvSpPr>
          <p:cNvPr id="14" name="コンテンツ プレースホルダー 13">
            <a:extLst>
              <a:ext uri="{FF2B5EF4-FFF2-40B4-BE49-F238E27FC236}">
                <a16:creationId xmlns:a16="http://schemas.microsoft.com/office/drawing/2014/main" id="{00279CA2-C5E0-AD49-93F3-6CCDCE812945}"/>
              </a:ext>
            </a:extLst>
          </p:cNvPr>
          <p:cNvSpPr>
            <a:spLocks noGrp="1"/>
          </p:cNvSpPr>
          <p:nvPr>
            <p:ph idx="1"/>
          </p:nvPr>
        </p:nvSpPr>
        <p:spPr>
          <a:xfrm>
            <a:off x="479777" y="1670998"/>
            <a:ext cx="10515600" cy="4685352"/>
          </a:xfrm>
        </p:spPr>
        <p:txBody>
          <a:bodyPr>
            <a:normAutofit/>
          </a:bodyPr>
          <a:lstStyle/>
          <a:p>
            <a:pPr>
              <a:buFont typeface="Wingdings" panose="05000000000000000000" pitchFamily="2" charset="2"/>
              <a:buChar char="u"/>
            </a:pPr>
            <a:r>
              <a:rPr lang="ja-JP" altLang="en-US" sz="2800" b="1"/>
              <a:t>カール・チョコフレーク</a:t>
            </a:r>
            <a:endParaRPr lang="en-US" altLang="ja-JP" sz="2800" b="1"/>
          </a:p>
          <a:p>
            <a:pPr marL="0" indent="0">
              <a:buNone/>
            </a:pPr>
            <a:r>
              <a:rPr lang="ja-JP" altLang="en-US" sz="2400"/>
              <a:t>→スマートフォンやタブレットの使用が増え、</a:t>
            </a:r>
            <a:endParaRPr lang="en-US" altLang="ja-JP" sz="2400"/>
          </a:p>
          <a:p>
            <a:pPr marL="0" indent="0">
              <a:buNone/>
            </a:pPr>
            <a:r>
              <a:rPr lang="ja-JP" altLang="en-US" sz="2400"/>
              <a:t>　手が汚れるお菓子は売れなくなった</a:t>
            </a:r>
            <a:endParaRPr lang="en-US" altLang="ja-JP" sz="2400"/>
          </a:p>
          <a:p>
            <a:pPr marL="0" indent="0">
              <a:buNone/>
            </a:pPr>
            <a:endParaRPr lang="en-US" altLang="ja-JP" sz="2800"/>
          </a:p>
          <a:p>
            <a:pPr marL="0" indent="0">
              <a:buNone/>
            </a:pPr>
            <a:endParaRPr lang="en-US" altLang="ja-JP" sz="2800"/>
          </a:p>
          <a:p>
            <a:pPr>
              <a:buFont typeface="Wingdings" panose="05000000000000000000" pitchFamily="2" charset="2"/>
              <a:buChar char="u"/>
            </a:pPr>
            <a:r>
              <a:rPr lang="ja-JP" altLang="en-US" sz="2800" b="1"/>
              <a:t>サイコロキャラメル</a:t>
            </a:r>
            <a:endParaRPr lang="en-US" altLang="ja-JP" sz="2800" b="1"/>
          </a:p>
          <a:p>
            <a:pPr marL="0" indent="0">
              <a:buNone/>
            </a:pPr>
            <a:r>
              <a:rPr lang="ja-JP" altLang="en-US" sz="2400"/>
              <a:t>→健康志向の高まりによってキャラメルは売れなくなった</a:t>
            </a:r>
            <a:endParaRPr lang="en-US" altLang="ja-JP" sz="2400"/>
          </a:p>
          <a:p>
            <a:pPr marL="0" indent="0">
              <a:buNone/>
            </a:pPr>
            <a:r>
              <a:rPr lang="ja-JP" altLang="en-US" sz="2400"/>
              <a:t>　グミやソフトキャンディーにその地位を奪われた</a:t>
            </a:r>
          </a:p>
          <a:p>
            <a:pPr marL="0" indent="0">
              <a:buNone/>
            </a:pPr>
            <a:endParaRPr lang="ja-JP" altLang="en-US" sz="2800"/>
          </a:p>
          <a:p>
            <a:pPr marL="0" indent="0">
              <a:buNone/>
            </a:pPr>
            <a:endParaRPr lang="ja-JP" altLang="en-US"/>
          </a:p>
        </p:txBody>
      </p:sp>
      <p:pic>
        <p:nvPicPr>
          <p:cNvPr id="15" name="グラフィックス 14" descr="リサーチ">
            <a:extLst>
              <a:ext uri="{FF2B5EF4-FFF2-40B4-BE49-F238E27FC236}">
                <a16:creationId xmlns:a16="http://schemas.microsoft.com/office/drawing/2014/main" id="{04AC0CF3-EE9D-7D45-BB7E-CEA31674F402}"/>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75847" y="147708"/>
            <a:ext cx="734870" cy="734870"/>
          </a:xfrm>
          <a:prstGeom prst="rect">
            <a:avLst/>
          </a:prstGeom>
        </p:spPr>
      </p:pic>
      <p:pic>
        <p:nvPicPr>
          <p:cNvPr id="1046" name="Picture 22" descr="スマートフォンを拭くイラスト">
            <a:extLst>
              <a:ext uri="{FF2B5EF4-FFF2-40B4-BE49-F238E27FC236}">
                <a16:creationId xmlns:a16="http://schemas.microsoft.com/office/drawing/2014/main" id="{F5406EB9-7656-4913-9217-80AF4F9338E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898956" y="1555265"/>
            <a:ext cx="1714500" cy="1714500"/>
          </a:xfrm>
          <a:prstGeom prst="rect">
            <a:avLst/>
          </a:prstGeom>
          <a:noFill/>
          <a:extLst>
            <a:ext uri="{909E8E84-426E-40DD-AFC4-6F175D3DCCD1}">
              <a14:hiddenFill xmlns:a14="http://schemas.microsoft.com/office/drawing/2010/main">
                <a:solidFill>
                  <a:srgbClr val="FFFFFF"/>
                </a:solidFill>
              </a14:hiddenFill>
            </a:ext>
          </a:extLst>
        </p:spPr>
      </p:pic>
      <p:pic>
        <p:nvPicPr>
          <p:cNvPr id="1048" name="Picture 24" descr="グミのイラスト">
            <a:extLst>
              <a:ext uri="{FF2B5EF4-FFF2-40B4-BE49-F238E27FC236}">
                <a16:creationId xmlns:a16="http://schemas.microsoft.com/office/drawing/2014/main" id="{10386E8B-1DD0-446F-AD0F-258AD7AC46F9}"/>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819934" y="4757583"/>
            <a:ext cx="1714500" cy="17145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198789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コンテンツ プレースホルダー 2">
            <a:extLst>
              <a:ext uri="{FF2B5EF4-FFF2-40B4-BE49-F238E27FC236}">
                <a16:creationId xmlns:a16="http://schemas.microsoft.com/office/drawing/2014/main" id="{821452AA-6514-FC4F-A647-6424938B4F59}"/>
              </a:ext>
            </a:extLst>
          </p:cNvPr>
          <p:cNvSpPr>
            <a:spLocks noGrp="1"/>
          </p:cNvSpPr>
          <p:nvPr>
            <p:ph idx="1"/>
          </p:nvPr>
        </p:nvSpPr>
        <p:spPr/>
        <p:txBody>
          <a:bodyPr/>
          <a:lstStyle/>
          <a:p>
            <a:r>
              <a:rPr kumimoji="1" lang="ja-JP" altLang="en-US"/>
              <a:t>ロングセラー</a:t>
            </a:r>
            <a:r>
              <a:rPr lang="ja-JP" altLang="ja-JP"/>
              <a:t>・ブランド化の条件 </a:t>
            </a:r>
            <a:r>
              <a:rPr lang="ja-JP" altLang="en-US" sz="2000"/>
              <a:t>（青木</a:t>
            </a:r>
            <a:r>
              <a:rPr lang="en-US" altLang="ja-JP" sz="2000"/>
              <a:t>, 1998</a:t>
            </a:r>
            <a:r>
              <a:rPr lang="ja-JP" altLang="en-US" sz="2000"/>
              <a:t>）</a:t>
            </a:r>
            <a:endParaRPr lang="en-US" altLang="ja-JP" sz="2000"/>
          </a:p>
          <a:p>
            <a:pPr marL="0" indent="0" algn="ctr">
              <a:buNone/>
            </a:pPr>
            <a:endParaRPr lang="en-US" altLang="ja-JP"/>
          </a:p>
          <a:p>
            <a:pPr marL="514350" indent="-514350" algn="ctr">
              <a:buFont typeface="+mj-lt"/>
              <a:buAutoNum type="arabicPeriod"/>
            </a:pPr>
            <a:endParaRPr kumimoji="1" lang="ja-JP" altLang="en-US"/>
          </a:p>
        </p:txBody>
      </p:sp>
      <p:sp>
        <p:nvSpPr>
          <p:cNvPr id="4" name="スライド番号プレースホルダー 3">
            <a:extLst>
              <a:ext uri="{FF2B5EF4-FFF2-40B4-BE49-F238E27FC236}">
                <a16:creationId xmlns:a16="http://schemas.microsoft.com/office/drawing/2014/main" id="{176A8CB2-251A-2C40-8781-3BB0C2CF5BCD}"/>
              </a:ext>
            </a:extLst>
          </p:cNvPr>
          <p:cNvSpPr>
            <a:spLocks noGrp="1"/>
          </p:cNvSpPr>
          <p:nvPr>
            <p:ph type="sldNum" sz="quarter" idx="12"/>
          </p:nvPr>
        </p:nvSpPr>
        <p:spPr/>
        <p:txBody>
          <a:bodyPr/>
          <a:lstStyle/>
          <a:p>
            <a:fld id="{4FAB73BC-B049-4115-A692-8D63A059BFB8}" type="slidenum">
              <a:rPr lang="en-US" smtClean="0"/>
              <a:pPr/>
              <a:t>14</a:t>
            </a:fld>
            <a:endParaRPr lang="en-US"/>
          </a:p>
        </p:txBody>
      </p:sp>
      <p:sp>
        <p:nvSpPr>
          <p:cNvPr id="5" name="正方形/長方形 4">
            <a:extLst>
              <a:ext uri="{FF2B5EF4-FFF2-40B4-BE49-F238E27FC236}">
                <a16:creationId xmlns:a16="http://schemas.microsoft.com/office/drawing/2014/main" id="{9079406B-82DB-6D41-800C-E3F61FA243CA}"/>
              </a:ext>
            </a:extLst>
          </p:cNvPr>
          <p:cNvSpPr/>
          <p:nvPr/>
        </p:nvSpPr>
        <p:spPr>
          <a:xfrm>
            <a:off x="0" y="0"/>
            <a:ext cx="12192000" cy="1030287"/>
          </a:xfrm>
          <a:prstGeom prst="rect">
            <a:avLst/>
          </a:prstGeom>
          <a:solidFill>
            <a:schemeClr val="accent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defRPr/>
            </a:pPr>
            <a:r>
              <a:rPr kumimoji="1" lang="ja-JP" altLang="en-US" sz="2800" b="0" i="0" u="none" strike="noStrike" kern="1200" cap="none" spc="0" normalizeH="0" baseline="0" noProof="0" dirty="0">
                <a:ln>
                  <a:noFill/>
                </a:ln>
                <a:solidFill>
                  <a:prstClr val="white"/>
                </a:solidFill>
                <a:effectLst/>
                <a:uLnTx/>
                <a:uFillTx/>
                <a:latin typeface="MS PGothic" panose="020B0600070205080204" pitchFamily="34" charset="-128"/>
                <a:ea typeface="MS PGothic" panose="020B0600070205080204" pitchFamily="34" charset="-128"/>
              </a:rPr>
              <a:t>　　　　先行研究： ロングセラー製品①</a:t>
            </a:r>
          </a:p>
        </p:txBody>
      </p:sp>
      <p:sp>
        <p:nvSpPr>
          <p:cNvPr id="6" name="正方形/長方形 5" descr="ノート PC">
            <a:extLst>
              <a:ext uri="{FF2B5EF4-FFF2-40B4-BE49-F238E27FC236}">
                <a16:creationId xmlns:a16="http://schemas.microsoft.com/office/drawing/2014/main" id="{A89C0601-18A7-9C42-9F2B-7CCF6DD60E81}"/>
              </a:ext>
            </a:extLst>
          </p:cNvPr>
          <p:cNvSpPr/>
          <p:nvPr/>
        </p:nvSpPr>
        <p:spPr>
          <a:xfrm>
            <a:off x="187468" y="189858"/>
            <a:ext cx="650732" cy="650570"/>
          </a:xfrm>
          <a:prstGeom prst="rect">
            <a:avLst/>
          </a:prstGeom>
          <a:blipFill>
            <a:blip r:embed="rId2">
              <a:extLst>
                <a:ext uri="{96DAC541-7B7A-43D3-8B79-37D633B846F1}">
                  <asvg:svgBlip xmlns:asvg="http://schemas.microsoft.com/office/drawing/2016/SVG/main" r:embed="rId3"/>
                </a:ext>
              </a:extLst>
            </a:blip>
            <a:srcRect/>
            <a:stretch>
              <a:fillRect/>
            </a:stretch>
          </a:blipFill>
        </p:spPr>
        <p:style>
          <a:lnRef idx="2">
            <a:schemeClr val="lt1">
              <a:alpha val="0"/>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graphicFrame>
        <p:nvGraphicFramePr>
          <p:cNvPr id="10" name="図表 9">
            <a:extLst>
              <a:ext uri="{FF2B5EF4-FFF2-40B4-BE49-F238E27FC236}">
                <a16:creationId xmlns:a16="http://schemas.microsoft.com/office/drawing/2014/main" id="{161CED7C-008B-5A4A-AAF4-1FF04675385B}"/>
              </a:ext>
            </a:extLst>
          </p:cNvPr>
          <p:cNvGraphicFramePr/>
          <p:nvPr>
            <p:extLst>
              <p:ext uri="{D42A27DB-BD31-4B8C-83A1-F6EECF244321}">
                <p14:modId xmlns:p14="http://schemas.microsoft.com/office/powerpoint/2010/main" val="2055357802"/>
              </p:ext>
            </p:extLst>
          </p:nvPr>
        </p:nvGraphicFramePr>
        <p:xfrm>
          <a:off x="2679701" y="2370137"/>
          <a:ext cx="6985000" cy="4351337"/>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extLst>
      <p:ext uri="{BB962C8B-B14F-4D97-AF65-F5344CB8AC3E}">
        <p14:creationId xmlns:p14="http://schemas.microsoft.com/office/powerpoint/2010/main" val="164076696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コンテンツ プレースホルダー 2">
            <a:extLst>
              <a:ext uri="{FF2B5EF4-FFF2-40B4-BE49-F238E27FC236}">
                <a16:creationId xmlns:a16="http://schemas.microsoft.com/office/drawing/2014/main" id="{821452AA-6514-FC4F-A647-6424938B4F59}"/>
              </a:ext>
            </a:extLst>
          </p:cNvPr>
          <p:cNvSpPr>
            <a:spLocks noGrp="1"/>
          </p:cNvSpPr>
          <p:nvPr>
            <p:ph idx="1"/>
          </p:nvPr>
        </p:nvSpPr>
        <p:spPr>
          <a:xfrm>
            <a:off x="838200" y="1815153"/>
            <a:ext cx="10515600" cy="4351338"/>
          </a:xfrm>
        </p:spPr>
        <p:txBody>
          <a:bodyPr>
            <a:normAutofit/>
          </a:bodyPr>
          <a:lstStyle/>
          <a:p>
            <a:pPr marL="0" indent="0">
              <a:buNone/>
            </a:pPr>
            <a:r>
              <a:rPr kumimoji="1" lang="en-US" altLang="ja-JP" sz="3200" b="1"/>
              <a:t>1.</a:t>
            </a:r>
            <a:r>
              <a:rPr kumimoji="1" lang="ja-JP" altLang="en-US" sz="3200" b="1"/>
              <a:t>一貫性　</a:t>
            </a:r>
            <a:endParaRPr kumimoji="1" lang="en-US" altLang="ja-JP" sz="3200" b="1"/>
          </a:p>
          <a:p>
            <a:pPr marL="0" indent="0">
              <a:buNone/>
            </a:pPr>
            <a:endParaRPr kumimoji="1" lang="ja-JP" altLang="en-US" sz="3200" b="1"/>
          </a:p>
          <a:p>
            <a:r>
              <a:rPr lang="ja-JP" altLang="en-US" sz="3200"/>
              <a:t>コアベネフィットの規定によるポジション確保</a:t>
            </a:r>
            <a:endParaRPr lang="en-US" altLang="ja-JP" sz="3200"/>
          </a:p>
          <a:p>
            <a:r>
              <a:rPr lang="ja-JP" altLang="en-US" sz="3200"/>
              <a:t>競争優位性となる独自技術</a:t>
            </a:r>
            <a:endParaRPr lang="en-US" altLang="ja-JP" sz="3200"/>
          </a:p>
          <a:p>
            <a:r>
              <a:rPr lang="ja-JP" altLang="en-US" sz="3200"/>
              <a:t>強ベネフィットを伝える広告コミュニケーション</a:t>
            </a:r>
          </a:p>
          <a:p>
            <a:r>
              <a:rPr lang="ja-JP" altLang="en-US" sz="3200"/>
              <a:t>パッケージによるブランド識別子の保持</a:t>
            </a:r>
            <a:endParaRPr lang="en-US" altLang="ja-JP" sz="3200"/>
          </a:p>
          <a:p>
            <a:r>
              <a:rPr lang="ja-JP" altLang="en-US" sz="3200"/>
              <a:t>市場変化への対応</a:t>
            </a:r>
            <a:endParaRPr kumimoji="1" lang="en-US" altLang="ja-JP" sz="3200"/>
          </a:p>
        </p:txBody>
      </p:sp>
      <p:sp>
        <p:nvSpPr>
          <p:cNvPr id="4" name="スライド番号プレースホルダー 3">
            <a:extLst>
              <a:ext uri="{FF2B5EF4-FFF2-40B4-BE49-F238E27FC236}">
                <a16:creationId xmlns:a16="http://schemas.microsoft.com/office/drawing/2014/main" id="{176A8CB2-251A-2C40-8781-3BB0C2CF5BCD}"/>
              </a:ext>
            </a:extLst>
          </p:cNvPr>
          <p:cNvSpPr>
            <a:spLocks noGrp="1"/>
          </p:cNvSpPr>
          <p:nvPr>
            <p:ph type="sldNum" sz="quarter" idx="12"/>
          </p:nvPr>
        </p:nvSpPr>
        <p:spPr/>
        <p:txBody>
          <a:bodyPr/>
          <a:lstStyle/>
          <a:p>
            <a:fld id="{4FAB73BC-B049-4115-A692-8D63A059BFB8}" type="slidenum">
              <a:rPr lang="en-US" smtClean="0"/>
              <a:pPr/>
              <a:t>15</a:t>
            </a:fld>
            <a:endParaRPr lang="en-US"/>
          </a:p>
        </p:txBody>
      </p:sp>
      <p:sp>
        <p:nvSpPr>
          <p:cNvPr id="5" name="正方形/長方形 4">
            <a:extLst>
              <a:ext uri="{FF2B5EF4-FFF2-40B4-BE49-F238E27FC236}">
                <a16:creationId xmlns:a16="http://schemas.microsoft.com/office/drawing/2014/main" id="{9079406B-82DB-6D41-800C-E3F61FA243CA}"/>
              </a:ext>
            </a:extLst>
          </p:cNvPr>
          <p:cNvSpPr/>
          <p:nvPr/>
        </p:nvSpPr>
        <p:spPr>
          <a:xfrm>
            <a:off x="0" y="0"/>
            <a:ext cx="12192000" cy="1030287"/>
          </a:xfrm>
          <a:prstGeom prst="rect">
            <a:avLst/>
          </a:prstGeom>
          <a:solidFill>
            <a:schemeClr val="accent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defRPr/>
            </a:pPr>
            <a:r>
              <a:rPr kumimoji="1" lang="ja-JP" altLang="en-US" sz="2800" b="0" i="0" u="none" strike="noStrike" kern="1200" cap="none" spc="0" normalizeH="0" baseline="0" noProof="0" dirty="0">
                <a:ln>
                  <a:noFill/>
                </a:ln>
                <a:solidFill>
                  <a:prstClr val="white"/>
                </a:solidFill>
                <a:effectLst/>
                <a:uLnTx/>
                <a:uFillTx/>
                <a:latin typeface="MS PGothic" panose="020B0600070205080204" pitchFamily="34" charset="-128"/>
                <a:ea typeface="MS PGothic" panose="020B0600070205080204" pitchFamily="34" charset="-128"/>
              </a:rPr>
              <a:t>　　　　先行研究： ロングセラー製品</a:t>
            </a:r>
            <a:r>
              <a:rPr lang="ja-JP" altLang="en-US" sz="2800" dirty="0">
                <a:solidFill>
                  <a:prstClr val="white"/>
                </a:solidFill>
                <a:latin typeface="MS PGothic" panose="020B0600070205080204" pitchFamily="34" charset="-128"/>
                <a:ea typeface="MS PGothic" panose="020B0600070205080204" pitchFamily="34" charset="-128"/>
              </a:rPr>
              <a:t>① </a:t>
            </a:r>
            <a:r>
              <a:rPr lang="en-US" altLang="ja-JP" sz="2800" dirty="0">
                <a:solidFill>
                  <a:prstClr val="white"/>
                </a:solidFill>
                <a:latin typeface="MS PGothic" panose="020B0600070205080204" pitchFamily="34" charset="-128"/>
                <a:ea typeface="MS PGothic" panose="020B0600070205080204" pitchFamily="34" charset="-128"/>
              </a:rPr>
              <a:t>-</a:t>
            </a:r>
            <a:r>
              <a:rPr lang="ja-JP" altLang="en-US" sz="2800" dirty="0">
                <a:solidFill>
                  <a:prstClr val="white"/>
                </a:solidFill>
                <a:latin typeface="MS PGothic" panose="020B0600070205080204" pitchFamily="34" charset="-128"/>
                <a:ea typeface="MS PGothic" panose="020B0600070205080204" pitchFamily="34" charset="-128"/>
              </a:rPr>
              <a:t> </a:t>
            </a:r>
            <a:r>
              <a:rPr lang="en-US" altLang="ja-JP" sz="2800" dirty="0">
                <a:solidFill>
                  <a:prstClr val="white"/>
                </a:solidFill>
                <a:latin typeface="MS PGothic" panose="020B0600070205080204" pitchFamily="34" charset="-128"/>
                <a:ea typeface="MS PGothic" panose="020B0600070205080204" pitchFamily="34" charset="-128"/>
              </a:rPr>
              <a:t>a</a:t>
            </a:r>
            <a:endParaRPr kumimoji="1" lang="ja-JP" altLang="en-US" sz="2800" b="0" i="0" u="none" strike="noStrike" kern="1200" cap="none" spc="0" normalizeH="0" baseline="0" noProof="0" dirty="0">
              <a:ln>
                <a:noFill/>
              </a:ln>
              <a:solidFill>
                <a:prstClr val="white"/>
              </a:solidFill>
              <a:effectLst/>
              <a:uLnTx/>
              <a:uFillTx/>
              <a:latin typeface="MS PGothic" panose="020B0600070205080204" pitchFamily="34" charset="-128"/>
              <a:ea typeface="MS PGothic" panose="020B0600070205080204" pitchFamily="34" charset="-128"/>
            </a:endParaRPr>
          </a:p>
        </p:txBody>
      </p:sp>
      <p:sp>
        <p:nvSpPr>
          <p:cNvPr id="6" name="正方形/長方形 5" descr="ノート PC">
            <a:extLst>
              <a:ext uri="{FF2B5EF4-FFF2-40B4-BE49-F238E27FC236}">
                <a16:creationId xmlns:a16="http://schemas.microsoft.com/office/drawing/2014/main" id="{A89C0601-18A7-9C42-9F2B-7CCF6DD60E81}"/>
              </a:ext>
            </a:extLst>
          </p:cNvPr>
          <p:cNvSpPr/>
          <p:nvPr/>
        </p:nvSpPr>
        <p:spPr>
          <a:xfrm>
            <a:off x="187468" y="189858"/>
            <a:ext cx="650732" cy="650570"/>
          </a:xfrm>
          <a:prstGeom prst="rect">
            <a:avLst/>
          </a:prstGeom>
          <a:blipFill>
            <a:blip r:embed="rId2">
              <a:extLst>
                <a:ext uri="{96DAC541-7B7A-43D3-8B79-37D633B846F1}">
                  <asvg:svgBlip xmlns:asvg="http://schemas.microsoft.com/office/drawing/2016/SVG/main" r:embed="rId3"/>
                </a:ext>
              </a:extLst>
            </a:blip>
            <a:srcRect/>
            <a:stretch>
              <a:fillRect/>
            </a:stretch>
          </a:blipFill>
        </p:spPr>
        <p:style>
          <a:lnRef idx="2">
            <a:schemeClr val="lt1">
              <a:alpha val="0"/>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sp>
        <p:nvSpPr>
          <p:cNvPr id="7" name="角丸四角形 6">
            <a:extLst>
              <a:ext uri="{FF2B5EF4-FFF2-40B4-BE49-F238E27FC236}">
                <a16:creationId xmlns:a16="http://schemas.microsoft.com/office/drawing/2014/main" id="{3C785097-550E-164F-B08F-4F122BDE9188}"/>
              </a:ext>
            </a:extLst>
          </p:cNvPr>
          <p:cNvSpPr/>
          <p:nvPr/>
        </p:nvSpPr>
        <p:spPr>
          <a:xfrm>
            <a:off x="838200" y="1625294"/>
            <a:ext cx="2078620" cy="1030286"/>
          </a:xfrm>
          <a:prstGeom prst="roundRect">
            <a:avLst/>
          </a:prstGeom>
          <a:solidFill>
            <a:schemeClr val="accent1">
              <a:lumMod val="75000"/>
            </a:schemeClr>
          </a:solidFill>
          <a:ln w="28575">
            <a:solidFill>
              <a:schemeClr val="bg2">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altLang="ja-JP" sz="2800" b="1" dirty="0">
                <a:solidFill>
                  <a:srgbClr val="FFFFFF"/>
                </a:solidFill>
              </a:rPr>
              <a:t>1.</a:t>
            </a:r>
            <a:r>
              <a:rPr lang="ja-JP" altLang="en-US" sz="2800" b="1">
                <a:solidFill>
                  <a:srgbClr val="FFFFFF"/>
                </a:solidFill>
              </a:rPr>
              <a:t>一貫性　</a:t>
            </a:r>
            <a:endParaRPr lang="en-US" altLang="ja-JP" sz="2800" b="1" dirty="0">
              <a:solidFill>
                <a:srgbClr val="FFFFFF"/>
              </a:solidFill>
            </a:endParaRPr>
          </a:p>
        </p:txBody>
      </p:sp>
    </p:spTree>
    <p:extLst>
      <p:ext uri="{BB962C8B-B14F-4D97-AF65-F5344CB8AC3E}">
        <p14:creationId xmlns:p14="http://schemas.microsoft.com/office/powerpoint/2010/main" val="232485420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コンテンツ プレースホルダー 2">
            <a:extLst>
              <a:ext uri="{FF2B5EF4-FFF2-40B4-BE49-F238E27FC236}">
                <a16:creationId xmlns:a16="http://schemas.microsoft.com/office/drawing/2014/main" id="{821452AA-6514-FC4F-A647-6424938B4F59}"/>
              </a:ext>
            </a:extLst>
          </p:cNvPr>
          <p:cNvSpPr>
            <a:spLocks noGrp="1"/>
          </p:cNvSpPr>
          <p:nvPr>
            <p:ph idx="1"/>
          </p:nvPr>
        </p:nvSpPr>
        <p:spPr/>
        <p:txBody>
          <a:bodyPr>
            <a:normAutofit/>
          </a:bodyPr>
          <a:lstStyle/>
          <a:p>
            <a:pPr marL="0" indent="0">
              <a:buNone/>
            </a:pPr>
            <a:r>
              <a:rPr kumimoji="1" lang="en-US" altLang="ja-JP" sz="3200" b="1"/>
              <a:t>2.</a:t>
            </a:r>
            <a:r>
              <a:rPr kumimoji="1" lang="ja-JP" altLang="en-US" sz="3200" b="1"/>
              <a:t>適応性</a:t>
            </a:r>
            <a:endParaRPr kumimoji="1" lang="en-US" altLang="ja-JP" sz="3200" b="1"/>
          </a:p>
          <a:p>
            <a:pPr marL="0" indent="0">
              <a:buNone/>
            </a:pPr>
            <a:endParaRPr kumimoji="1" lang="en-US" altLang="ja-JP" sz="3200" b="1"/>
          </a:p>
          <a:p>
            <a:r>
              <a:rPr lang="ja-JP" altLang="ja-JP" sz="3200"/>
              <a:t>既存のアイデンティティから離れることなく、</a:t>
            </a:r>
            <a:endParaRPr lang="en-US" altLang="ja-JP" sz="3200"/>
          </a:p>
          <a:p>
            <a:pPr marL="0" indent="0">
              <a:buNone/>
            </a:pPr>
            <a:r>
              <a:rPr lang="ja-JP" altLang="en-US" sz="3200"/>
              <a:t>   </a:t>
            </a:r>
            <a:r>
              <a:rPr lang="ja-JP" altLang="ja-JP" sz="3200"/>
              <a:t>環境変化に適応する</a:t>
            </a:r>
            <a:r>
              <a:rPr lang="ja-JP" altLang="en-US" sz="3200"/>
              <a:t>・</a:t>
            </a:r>
            <a:r>
              <a:rPr lang="ja-JP" altLang="ja-JP" sz="3200"/>
              <a:t>ブランドアイデンティティ</a:t>
            </a:r>
            <a:r>
              <a:rPr lang="ja-JP" altLang="en-US" sz="3200"/>
              <a:t>を</a:t>
            </a:r>
            <a:endParaRPr lang="en-US" altLang="ja-JP" sz="3200"/>
          </a:p>
          <a:p>
            <a:pPr marL="0" indent="0">
              <a:buNone/>
            </a:pPr>
            <a:r>
              <a:rPr lang="en-US" altLang="ja-JP" sz="3200"/>
              <a:t>   </a:t>
            </a:r>
            <a:r>
              <a:rPr lang="ja-JP" altLang="en-US" sz="3200"/>
              <a:t>時</a:t>
            </a:r>
            <a:r>
              <a:rPr lang="ja-JP" altLang="ja-JP" sz="3200"/>
              <a:t>代に合わせる</a:t>
            </a:r>
            <a:endParaRPr lang="en-US" altLang="ja-JP" sz="3200"/>
          </a:p>
          <a:p>
            <a:pPr marL="0" indent="0">
              <a:buNone/>
            </a:pPr>
            <a:endParaRPr lang="en-US" altLang="ja-JP" sz="3200"/>
          </a:p>
          <a:p>
            <a:pPr marL="0" indent="0">
              <a:buNone/>
            </a:pPr>
            <a:r>
              <a:rPr lang="ja-JP" altLang="en-US" sz="3200"/>
              <a:t>→</a:t>
            </a:r>
            <a:r>
              <a:rPr lang="ja-JP" altLang="ja-JP" sz="3200"/>
              <a:t>ある便益</a:t>
            </a:r>
            <a:r>
              <a:rPr lang="ja-JP" altLang="en-US" sz="3200"/>
              <a:t>を核</a:t>
            </a:r>
            <a:r>
              <a:rPr lang="ja-JP" altLang="ja-JP" sz="3200"/>
              <a:t>としてバリエーション</a:t>
            </a:r>
            <a:r>
              <a:rPr lang="ja-JP" altLang="en-US" sz="3200"/>
              <a:t>を提供する</a:t>
            </a:r>
            <a:endParaRPr lang="en-US" altLang="ja-JP" sz="3200"/>
          </a:p>
        </p:txBody>
      </p:sp>
      <p:sp>
        <p:nvSpPr>
          <p:cNvPr id="4" name="スライド番号プレースホルダー 3">
            <a:extLst>
              <a:ext uri="{FF2B5EF4-FFF2-40B4-BE49-F238E27FC236}">
                <a16:creationId xmlns:a16="http://schemas.microsoft.com/office/drawing/2014/main" id="{176A8CB2-251A-2C40-8781-3BB0C2CF5BCD}"/>
              </a:ext>
            </a:extLst>
          </p:cNvPr>
          <p:cNvSpPr>
            <a:spLocks noGrp="1"/>
          </p:cNvSpPr>
          <p:nvPr>
            <p:ph type="sldNum" sz="quarter" idx="12"/>
          </p:nvPr>
        </p:nvSpPr>
        <p:spPr/>
        <p:txBody>
          <a:bodyPr/>
          <a:lstStyle/>
          <a:p>
            <a:fld id="{4FAB73BC-B049-4115-A692-8D63A059BFB8}" type="slidenum">
              <a:rPr lang="en-US" smtClean="0"/>
              <a:pPr/>
              <a:t>16</a:t>
            </a:fld>
            <a:endParaRPr lang="en-US"/>
          </a:p>
        </p:txBody>
      </p:sp>
      <p:sp>
        <p:nvSpPr>
          <p:cNvPr id="5" name="正方形/長方形 4">
            <a:extLst>
              <a:ext uri="{FF2B5EF4-FFF2-40B4-BE49-F238E27FC236}">
                <a16:creationId xmlns:a16="http://schemas.microsoft.com/office/drawing/2014/main" id="{9079406B-82DB-6D41-800C-E3F61FA243CA}"/>
              </a:ext>
            </a:extLst>
          </p:cNvPr>
          <p:cNvSpPr/>
          <p:nvPr/>
        </p:nvSpPr>
        <p:spPr>
          <a:xfrm>
            <a:off x="0" y="0"/>
            <a:ext cx="12192000" cy="1030287"/>
          </a:xfrm>
          <a:prstGeom prst="rect">
            <a:avLst/>
          </a:prstGeom>
          <a:solidFill>
            <a:schemeClr val="accent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defRPr/>
            </a:pPr>
            <a:r>
              <a:rPr kumimoji="1" lang="ja-JP" altLang="en-US" sz="2800" b="0" i="0" u="none" strike="noStrike" kern="1200" cap="none" spc="0" normalizeH="0" baseline="0" noProof="0" dirty="0">
                <a:ln>
                  <a:noFill/>
                </a:ln>
                <a:solidFill>
                  <a:prstClr val="white"/>
                </a:solidFill>
                <a:effectLst/>
                <a:uLnTx/>
                <a:uFillTx/>
                <a:latin typeface="MS PGothic" panose="020B0600070205080204" pitchFamily="34" charset="-128"/>
                <a:ea typeface="MS PGothic" panose="020B0600070205080204" pitchFamily="34" charset="-128"/>
              </a:rPr>
              <a:t>　　　　先行研究： ロングセラー製品</a:t>
            </a:r>
            <a:r>
              <a:rPr lang="ja-JP" altLang="en-US" sz="2800" dirty="0">
                <a:solidFill>
                  <a:prstClr val="white"/>
                </a:solidFill>
                <a:latin typeface="MS PGothic" panose="020B0600070205080204" pitchFamily="34" charset="-128"/>
                <a:ea typeface="MS PGothic" panose="020B0600070205080204" pitchFamily="34" charset="-128"/>
              </a:rPr>
              <a:t>① </a:t>
            </a:r>
            <a:r>
              <a:rPr lang="en-US" altLang="ja-JP" sz="2800" dirty="0">
                <a:solidFill>
                  <a:prstClr val="white"/>
                </a:solidFill>
                <a:latin typeface="MS PGothic" panose="020B0600070205080204" pitchFamily="34" charset="-128"/>
                <a:ea typeface="MS PGothic" panose="020B0600070205080204" pitchFamily="34" charset="-128"/>
              </a:rPr>
              <a:t>- b</a:t>
            </a:r>
            <a:endParaRPr kumimoji="1" lang="ja-JP" altLang="en-US" sz="2800" b="0" i="0" u="none" strike="noStrike" kern="1200" cap="none" spc="0" normalizeH="0" baseline="0" noProof="0" dirty="0">
              <a:ln>
                <a:noFill/>
              </a:ln>
              <a:solidFill>
                <a:prstClr val="white"/>
              </a:solidFill>
              <a:effectLst/>
              <a:uLnTx/>
              <a:uFillTx/>
              <a:latin typeface="MS PGothic" panose="020B0600070205080204" pitchFamily="34" charset="-128"/>
              <a:ea typeface="MS PGothic" panose="020B0600070205080204" pitchFamily="34" charset="-128"/>
            </a:endParaRPr>
          </a:p>
        </p:txBody>
      </p:sp>
      <p:sp>
        <p:nvSpPr>
          <p:cNvPr id="6" name="正方形/長方形 5" descr="ノート PC">
            <a:extLst>
              <a:ext uri="{FF2B5EF4-FFF2-40B4-BE49-F238E27FC236}">
                <a16:creationId xmlns:a16="http://schemas.microsoft.com/office/drawing/2014/main" id="{A89C0601-18A7-9C42-9F2B-7CCF6DD60E81}"/>
              </a:ext>
            </a:extLst>
          </p:cNvPr>
          <p:cNvSpPr/>
          <p:nvPr/>
        </p:nvSpPr>
        <p:spPr>
          <a:xfrm>
            <a:off x="187468" y="189858"/>
            <a:ext cx="650732" cy="650570"/>
          </a:xfrm>
          <a:prstGeom prst="rect">
            <a:avLst/>
          </a:prstGeom>
          <a:blipFill>
            <a:blip r:embed="rId2">
              <a:extLst>
                <a:ext uri="{96DAC541-7B7A-43D3-8B79-37D633B846F1}">
                  <asvg:svgBlip xmlns:asvg="http://schemas.microsoft.com/office/drawing/2016/SVG/main" r:embed="rId3"/>
                </a:ext>
              </a:extLst>
            </a:blip>
            <a:srcRect/>
            <a:stretch>
              <a:fillRect/>
            </a:stretch>
          </a:blipFill>
        </p:spPr>
        <p:style>
          <a:lnRef idx="2">
            <a:schemeClr val="lt1">
              <a:alpha val="0"/>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sp>
        <p:nvSpPr>
          <p:cNvPr id="7" name="角丸四角形 6">
            <a:extLst>
              <a:ext uri="{FF2B5EF4-FFF2-40B4-BE49-F238E27FC236}">
                <a16:creationId xmlns:a16="http://schemas.microsoft.com/office/drawing/2014/main" id="{23B5E90E-8C29-894B-885C-C3A01235BCFB}"/>
              </a:ext>
            </a:extLst>
          </p:cNvPr>
          <p:cNvSpPr/>
          <p:nvPr/>
        </p:nvSpPr>
        <p:spPr>
          <a:xfrm>
            <a:off x="838200" y="1625294"/>
            <a:ext cx="2078620" cy="1030286"/>
          </a:xfrm>
          <a:prstGeom prst="roundRect">
            <a:avLst/>
          </a:prstGeom>
          <a:solidFill>
            <a:schemeClr val="accent1">
              <a:lumMod val="75000"/>
            </a:schemeClr>
          </a:solidFill>
          <a:ln w="28575">
            <a:solidFill>
              <a:schemeClr val="bg2">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altLang="ja-JP" sz="2800" b="1" dirty="0">
                <a:solidFill>
                  <a:srgbClr val="FFFFFF"/>
                </a:solidFill>
              </a:rPr>
              <a:t>2.</a:t>
            </a:r>
            <a:r>
              <a:rPr lang="ja-JP" altLang="en-US" sz="2800" b="1">
                <a:solidFill>
                  <a:srgbClr val="FFFFFF"/>
                </a:solidFill>
              </a:rPr>
              <a:t>適応性　</a:t>
            </a:r>
            <a:endParaRPr lang="en-US" altLang="ja-JP" sz="2800" b="1" dirty="0">
              <a:solidFill>
                <a:srgbClr val="FFFFFF"/>
              </a:solidFill>
            </a:endParaRPr>
          </a:p>
        </p:txBody>
      </p:sp>
    </p:spTree>
    <p:extLst>
      <p:ext uri="{BB962C8B-B14F-4D97-AF65-F5344CB8AC3E}">
        <p14:creationId xmlns:p14="http://schemas.microsoft.com/office/powerpoint/2010/main" val="301608549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コンテンツ プレースホルダー 2">
            <a:extLst>
              <a:ext uri="{FF2B5EF4-FFF2-40B4-BE49-F238E27FC236}">
                <a16:creationId xmlns:a16="http://schemas.microsoft.com/office/drawing/2014/main" id="{821452AA-6514-FC4F-A647-6424938B4F59}"/>
              </a:ext>
            </a:extLst>
          </p:cNvPr>
          <p:cNvSpPr>
            <a:spLocks noGrp="1"/>
          </p:cNvSpPr>
          <p:nvPr>
            <p:ph idx="1"/>
          </p:nvPr>
        </p:nvSpPr>
        <p:spPr/>
        <p:txBody>
          <a:bodyPr>
            <a:normAutofit/>
          </a:bodyPr>
          <a:lstStyle/>
          <a:p>
            <a:pPr marL="0" indent="0">
              <a:buNone/>
            </a:pPr>
            <a:r>
              <a:rPr lang="en-US" altLang="ja-JP" sz="3200" b="1"/>
              <a:t>3</a:t>
            </a:r>
            <a:r>
              <a:rPr kumimoji="1" lang="en-US" altLang="ja-JP" sz="3200" b="1"/>
              <a:t>.</a:t>
            </a:r>
            <a:r>
              <a:rPr lang="ja-JP" altLang="en-US" sz="3200" b="1"/>
              <a:t>革新</a:t>
            </a:r>
            <a:r>
              <a:rPr kumimoji="1" lang="ja-JP" altLang="en-US" sz="3200" b="1"/>
              <a:t>性</a:t>
            </a:r>
            <a:endParaRPr kumimoji="1" lang="en-US" altLang="ja-JP" sz="3200" b="1"/>
          </a:p>
          <a:p>
            <a:pPr marL="0" indent="0">
              <a:buNone/>
            </a:pPr>
            <a:endParaRPr kumimoji="1" lang="en-US" altLang="ja-JP" sz="3200" b="1"/>
          </a:p>
          <a:p>
            <a:r>
              <a:rPr lang="ja-JP" altLang="ja-JP" sz="3200"/>
              <a:t>製品市場に初めて参入したブランド製品</a:t>
            </a:r>
            <a:endParaRPr lang="en-US" altLang="ja-JP" sz="3200"/>
          </a:p>
          <a:p>
            <a:pPr marL="0" indent="0">
              <a:buNone/>
            </a:pPr>
            <a:endParaRPr lang="en-US" altLang="ja-JP" sz="3200" dirty="0"/>
          </a:p>
          <a:p>
            <a:pPr marL="0" indent="0">
              <a:lnSpc>
                <a:spcPct val="150000"/>
              </a:lnSpc>
              <a:buNone/>
            </a:pPr>
            <a:r>
              <a:rPr lang="ja-JP" altLang="en-US" sz="3200"/>
              <a:t>→</a:t>
            </a:r>
            <a:r>
              <a:rPr lang="ja-JP" altLang="ja-JP" sz="3200"/>
              <a:t>カテゴリーとの間に強い結びつき</a:t>
            </a:r>
            <a:r>
              <a:rPr lang="ja-JP" altLang="en-US" sz="3200"/>
              <a:t>が</a:t>
            </a:r>
            <a:r>
              <a:rPr lang="ja-JP" altLang="ja-JP" sz="3200"/>
              <a:t>参入障壁となり、</a:t>
            </a:r>
            <a:r>
              <a:rPr lang="ja-JP" altLang="en-US" sz="3200"/>
              <a:t>　　</a:t>
            </a:r>
            <a:br>
              <a:rPr lang="en-US" altLang="ja-JP" sz="3200" dirty="0"/>
            </a:br>
            <a:r>
              <a:rPr lang="en-US" altLang="ja-JP" sz="3200" dirty="0"/>
              <a:t>    </a:t>
            </a:r>
            <a:r>
              <a:rPr lang="ja-JP" altLang="ja-JP" sz="3200"/>
              <a:t>後発ブランドに対</a:t>
            </a:r>
            <a:r>
              <a:rPr lang="ja-JP" altLang="en-US" sz="3200"/>
              <a:t>する</a:t>
            </a:r>
            <a:r>
              <a:rPr lang="ja-JP" altLang="ja-JP" sz="3200"/>
              <a:t>優位</a:t>
            </a:r>
            <a:r>
              <a:rPr lang="ja-JP" altLang="en-US" sz="3200"/>
              <a:t>性</a:t>
            </a:r>
            <a:endParaRPr lang="en-US" altLang="ja-JP" sz="3200" dirty="0"/>
          </a:p>
        </p:txBody>
      </p:sp>
      <p:sp>
        <p:nvSpPr>
          <p:cNvPr id="4" name="スライド番号プレースホルダー 3">
            <a:extLst>
              <a:ext uri="{FF2B5EF4-FFF2-40B4-BE49-F238E27FC236}">
                <a16:creationId xmlns:a16="http://schemas.microsoft.com/office/drawing/2014/main" id="{176A8CB2-251A-2C40-8781-3BB0C2CF5BCD}"/>
              </a:ext>
            </a:extLst>
          </p:cNvPr>
          <p:cNvSpPr>
            <a:spLocks noGrp="1"/>
          </p:cNvSpPr>
          <p:nvPr>
            <p:ph type="sldNum" sz="quarter" idx="12"/>
          </p:nvPr>
        </p:nvSpPr>
        <p:spPr/>
        <p:txBody>
          <a:bodyPr/>
          <a:lstStyle/>
          <a:p>
            <a:fld id="{4FAB73BC-B049-4115-A692-8D63A059BFB8}" type="slidenum">
              <a:rPr lang="en-US" smtClean="0"/>
              <a:pPr/>
              <a:t>17</a:t>
            </a:fld>
            <a:endParaRPr lang="en-US"/>
          </a:p>
        </p:txBody>
      </p:sp>
      <p:sp>
        <p:nvSpPr>
          <p:cNvPr id="5" name="正方形/長方形 4">
            <a:extLst>
              <a:ext uri="{FF2B5EF4-FFF2-40B4-BE49-F238E27FC236}">
                <a16:creationId xmlns:a16="http://schemas.microsoft.com/office/drawing/2014/main" id="{9079406B-82DB-6D41-800C-E3F61FA243CA}"/>
              </a:ext>
            </a:extLst>
          </p:cNvPr>
          <p:cNvSpPr/>
          <p:nvPr/>
        </p:nvSpPr>
        <p:spPr>
          <a:xfrm>
            <a:off x="0" y="0"/>
            <a:ext cx="12192000" cy="1030287"/>
          </a:xfrm>
          <a:prstGeom prst="rect">
            <a:avLst/>
          </a:prstGeom>
          <a:solidFill>
            <a:schemeClr val="accent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defRPr/>
            </a:pPr>
            <a:r>
              <a:rPr kumimoji="1" lang="ja-JP" altLang="en-US" sz="2800" b="0" i="0" u="none" strike="noStrike" kern="1200" cap="none" spc="0" normalizeH="0" baseline="0" noProof="0" dirty="0">
                <a:ln>
                  <a:noFill/>
                </a:ln>
                <a:solidFill>
                  <a:prstClr val="white"/>
                </a:solidFill>
                <a:effectLst/>
                <a:uLnTx/>
                <a:uFillTx/>
                <a:latin typeface="MS PGothic" panose="020B0600070205080204" pitchFamily="34" charset="-128"/>
                <a:ea typeface="MS PGothic" panose="020B0600070205080204" pitchFamily="34" charset="-128"/>
              </a:rPr>
              <a:t>　　　　先行研究： ロングセラー製品①</a:t>
            </a:r>
            <a:r>
              <a:rPr lang="en-US" altLang="ja-JP" sz="2800" dirty="0">
                <a:solidFill>
                  <a:prstClr val="white"/>
                </a:solidFill>
                <a:latin typeface="MS PGothic" panose="020B0600070205080204" pitchFamily="34" charset="-128"/>
                <a:ea typeface="MS PGothic" panose="020B0600070205080204" pitchFamily="34" charset="-128"/>
              </a:rPr>
              <a:t> - c</a:t>
            </a:r>
            <a:endParaRPr kumimoji="1" lang="ja-JP" altLang="en-US" sz="2800" b="0" i="0" u="none" strike="noStrike" kern="1200" cap="none" spc="0" normalizeH="0" baseline="0" noProof="0" dirty="0">
              <a:ln>
                <a:noFill/>
              </a:ln>
              <a:solidFill>
                <a:prstClr val="white"/>
              </a:solidFill>
              <a:effectLst/>
              <a:uLnTx/>
              <a:uFillTx/>
              <a:latin typeface="MS PGothic" panose="020B0600070205080204" pitchFamily="34" charset="-128"/>
              <a:ea typeface="MS PGothic" panose="020B0600070205080204" pitchFamily="34" charset="-128"/>
            </a:endParaRPr>
          </a:p>
        </p:txBody>
      </p:sp>
      <p:sp>
        <p:nvSpPr>
          <p:cNvPr id="6" name="正方形/長方形 5" descr="ノート PC">
            <a:extLst>
              <a:ext uri="{FF2B5EF4-FFF2-40B4-BE49-F238E27FC236}">
                <a16:creationId xmlns:a16="http://schemas.microsoft.com/office/drawing/2014/main" id="{A89C0601-18A7-9C42-9F2B-7CCF6DD60E81}"/>
              </a:ext>
            </a:extLst>
          </p:cNvPr>
          <p:cNvSpPr/>
          <p:nvPr/>
        </p:nvSpPr>
        <p:spPr>
          <a:xfrm>
            <a:off x="187468" y="189858"/>
            <a:ext cx="650732" cy="650570"/>
          </a:xfrm>
          <a:prstGeom prst="rect">
            <a:avLst/>
          </a:prstGeom>
          <a:blipFill>
            <a:blip r:embed="rId2">
              <a:extLst>
                <a:ext uri="{96DAC541-7B7A-43D3-8B79-37D633B846F1}">
                  <asvg:svgBlip xmlns:asvg="http://schemas.microsoft.com/office/drawing/2016/SVG/main" r:embed="rId3"/>
                </a:ext>
              </a:extLst>
            </a:blip>
            <a:srcRect/>
            <a:stretch>
              <a:fillRect/>
            </a:stretch>
          </a:blipFill>
        </p:spPr>
        <p:style>
          <a:lnRef idx="2">
            <a:schemeClr val="lt1">
              <a:alpha val="0"/>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sp>
        <p:nvSpPr>
          <p:cNvPr id="7" name="角丸四角形 6">
            <a:extLst>
              <a:ext uri="{FF2B5EF4-FFF2-40B4-BE49-F238E27FC236}">
                <a16:creationId xmlns:a16="http://schemas.microsoft.com/office/drawing/2014/main" id="{B641D7F9-4EBE-0948-BC0D-56B216196B30}"/>
              </a:ext>
            </a:extLst>
          </p:cNvPr>
          <p:cNvSpPr/>
          <p:nvPr/>
        </p:nvSpPr>
        <p:spPr>
          <a:xfrm>
            <a:off x="838200" y="1625294"/>
            <a:ext cx="2078620" cy="1030286"/>
          </a:xfrm>
          <a:prstGeom prst="roundRect">
            <a:avLst/>
          </a:prstGeom>
          <a:solidFill>
            <a:schemeClr val="accent1">
              <a:lumMod val="75000"/>
            </a:schemeClr>
          </a:solidFill>
          <a:ln w="28575">
            <a:solidFill>
              <a:schemeClr val="bg2">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altLang="ja-JP" sz="2800" b="1" dirty="0">
                <a:solidFill>
                  <a:srgbClr val="FFFFFF"/>
                </a:solidFill>
              </a:rPr>
              <a:t>3.</a:t>
            </a:r>
            <a:r>
              <a:rPr lang="ja-JP" altLang="en-US" sz="2800" b="1">
                <a:solidFill>
                  <a:srgbClr val="FFFFFF"/>
                </a:solidFill>
              </a:rPr>
              <a:t>革新性　</a:t>
            </a:r>
            <a:endParaRPr lang="en-US" altLang="ja-JP" sz="2800" b="1" dirty="0">
              <a:solidFill>
                <a:srgbClr val="FFFFFF"/>
              </a:solidFill>
            </a:endParaRPr>
          </a:p>
        </p:txBody>
      </p:sp>
    </p:spTree>
    <p:extLst>
      <p:ext uri="{BB962C8B-B14F-4D97-AF65-F5344CB8AC3E}">
        <p14:creationId xmlns:p14="http://schemas.microsoft.com/office/powerpoint/2010/main" val="317416129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コンテンツ プレースホルダー 2">
            <a:extLst>
              <a:ext uri="{FF2B5EF4-FFF2-40B4-BE49-F238E27FC236}">
                <a16:creationId xmlns:a16="http://schemas.microsoft.com/office/drawing/2014/main" id="{821452AA-6514-FC4F-A647-6424938B4F59}"/>
              </a:ext>
            </a:extLst>
          </p:cNvPr>
          <p:cNvSpPr>
            <a:spLocks noGrp="1"/>
          </p:cNvSpPr>
          <p:nvPr>
            <p:ph idx="1"/>
          </p:nvPr>
        </p:nvSpPr>
        <p:spPr/>
        <p:txBody>
          <a:bodyPr/>
          <a:lstStyle/>
          <a:p>
            <a:pPr marL="0" indent="0">
              <a:buNone/>
            </a:pPr>
            <a:r>
              <a:rPr lang="en-US" altLang="ja-JP" sz="3200" b="1"/>
              <a:t>4</a:t>
            </a:r>
            <a:r>
              <a:rPr kumimoji="1" lang="en-US" altLang="ja-JP" sz="3200" b="1"/>
              <a:t>.</a:t>
            </a:r>
            <a:r>
              <a:rPr lang="ja-JP" altLang="en-US" sz="3200" b="1"/>
              <a:t>継続</a:t>
            </a:r>
            <a:r>
              <a:rPr kumimoji="1" lang="ja-JP" altLang="en-US" sz="3200" b="1"/>
              <a:t>性</a:t>
            </a:r>
            <a:endParaRPr kumimoji="1" lang="en-US" altLang="ja-JP" sz="3200" b="1"/>
          </a:p>
          <a:p>
            <a:pPr marL="0" indent="0">
              <a:buNone/>
            </a:pPr>
            <a:endParaRPr kumimoji="1" lang="en-US" altLang="ja-JP" sz="3200" b="1"/>
          </a:p>
          <a:p>
            <a:pPr>
              <a:lnSpc>
                <a:spcPct val="150000"/>
              </a:lnSpc>
            </a:pPr>
            <a:r>
              <a:rPr lang="ja-JP" altLang="ja-JP" sz="3200"/>
              <a:t>信頼と実績をベースに絆を維持</a:t>
            </a:r>
            <a:endParaRPr lang="en-US" altLang="ja-JP" sz="3200" dirty="0"/>
          </a:p>
          <a:p>
            <a:pPr>
              <a:lnSpc>
                <a:spcPct val="150000"/>
              </a:lnSpc>
            </a:pPr>
            <a:r>
              <a:rPr lang="ja-JP" altLang="ja-JP" sz="3200"/>
              <a:t>広告等によ</a:t>
            </a:r>
            <a:r>
              <a:rPr lang="ja-JP" altLang="en-US" sz="3200"/>
              <a:t>る</a:t>
            </a:r>
            <a:r>
              <a:rPr lang="ja-JP" altLang="ja-JP" sz="3200"/>
              <a:t>鮮度の保持</a:t>
            </a:r>
          </a:p>
          <a:p>
            <a:pPr marL="0" indent="0">
              <a:buNone/>
            </a:pPr>
            <a:endParaRPr kumimoji="1" lang="ja-JP" altLang="en-US"/>
          </a:p>
        </p:txBody>
      </p:sp>
      <p:sp>
        <p:nvSpPr>
          <p:cNvPr id="4" name="スライド番号プレースホルダー 3">
            <a:extLst>
              <a:ext uri="{FF2B5EF4-FFF2-40B4-BE49-F238E27FC236}">
                <a16:creationId xmlns:a16="http://schemas.microsoft.com/office/drawing/2014/main" id="{176A8CB2-251A-2C40-8781-3BB0C2CF5BCD}"/>
              </a:ext>
            </a:extLst>
          </p:cNvPr>
          <p:cNvSpPr>
            <a:spLocks noGrp="1"/>
          </p:cNvSpPr>
          <p:nvPr>
            <p:ph type="sldNum" sz="quarter" idx="12"/>
          </p:nvPr>
        </p:nvSpPr>
        <p:spPr/>
        <p:txBody>
          <a:bodyPr/>
          <a:lstStyle/>
          <a:p>
            <a:fld id="{4FAB73BC-B049-4115-A692-8D63A059BFB8}" type="slidenum">
              <a:rPr lang="en-US" smtClean="0"/>
              <a:pPr/>
              <a:t>18</a:t>
            </a:fld>
            <a:endParaRPr lang="en-US"/>
          </a:p>
        </p:txBody>
      </p:sp>
      <p:sp>
        <p:nvSpPr>
          <p:cNvPr id="5" name="正方形/長方形 4">
            <a:extLst>
              <a:ext uri="{FF2B5EF4-FFF2-40B4-BE49-F238E27FC236}">
                <a16:creationId xmlns:a16="http://schemas.microsoft.com/office/drawing/2014/main" id="{9079406B-82DB-6D41-800C-E3F61FA243CA}"/>
              </a:ext>
            </a:extLst>
          </p:cNvPr>
          <p:cNvSpPr/>
          <p:nvPr/>
        </p:nvSpPr>
        <p:spPr>
          <a:xfrm>
            <a:off x="0" y="0"/>
            <a:ext cx="12192000" cy="1030287"/>
          </a:xfrm>
          <a:prstGeom prst="rect">
            <a:avLst/>
          </a:prstGeom>
          <a:solidFill>
            <a:schemeClr val="accent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defRPr/>
            </a:pPr>
            <a:r>
              <a:rPr kumimoji="1" lang="ja-JP" altLang="en-US" sz="2800" b="0" i="0" u="none" strike="noStrike" kern="1200" cap="none" spc="0" normalizeH="0" baseline="0" noProof="0" dirty="0">
                <a:ln>
                  <a:noFill/>
                </a:ln>
                <a:solidFill>
                  <a:prstClr val="white"/>
                </a:solidFill>
                <a:effectLst/>
                <a:uLnTx/>
                <a:uFillTx/>
                <a:latin typeface="MS PGothic" panose="020B0600070205080204" pitchFamily="34" charset="-128"/>
                <a:ea typeface="MS PGothic" panose="020B0600070205080204" pitchFamily="34" charset="-128"/>
              </a:rPr>
              <a:t>　　　　先行研究： ロングセラー製品</a:t>
            </a:r>
            <a:r>
              <a:rPr lang="ja-JP" altLang="en-US" sz="2800" dirty="0">
                <a:solidFill>
                  <a:prstClr val="white"/>
                </a:solidFill>
                <a:latin typeface="MS PGothic" panose="020B0600070205080204" pitchFamily="34" charset="-128"/>
                <a:ea typeface="MS PGothic" panose="020B0600070205080204" pitchFamily="34" charset="-128"/>
              </a:rPr>
              <a:t>① </a:t>
            </a:r>
            <a:r>
              <a:rPr lang="en-US" altLang="ja-JP" sz="2800" dirty="0">
                <a:solidFill>
                  <a:prstClr val="white"/>
                </a:solidFill>
                <a:latin typeface="MS PGothic" panose="020B0600070205080204" pitchFamily="34" charset="-128"/>
                <a:ea typeface="MS PGothic" panose="020B0600070205080204" pitchFamily="34" charset="-128"/>
              </a:rPr>
              <a:t>- d</a:t>
            </a:r>
            <a:endParaRPr kumimoji="1" lang="ja-JP" altLang="en-US" sz="2800" b="0" i="0" u="none" strike="noStrike" kern="1200" cap="none" spc="0" normalizeH="0" baseline="0" noProof="0" dirty="0">
              <a:ln>
                <a:noFill/>
              </a:ln>
              <a:solidFill>
                <a:prstClr val="white"/>
              </a:solidFill>
              <a:effectLst/>
              <a:uLnTx/>
              <a:uFillTx/>
              <a:latin typeface="MS PGothic" panose="020B0600070205080204" pitchFamily="34" charset="-128"/>
              <a:ea typeface="MS PGothic" panose="020B0600070205080204" pitchFamily="34" charset="-128"/>
            </a:endParaRPr>
          </a:p>
        </p:txBody>
      </p:sp>
      <p:sp>
        <p:nvSpPr>
          <p:cNvPr id="6" name="正方形/長方形 5" descr="ノート PC">
            <a:extLst>
              <a:ext uri="{FF2B5EF4-FFF2-40B4-BE49-F238E27FC236}">
                <a16:creationId xmlns:a16="http://schemas.microsoft.com/office/drawing/2014/main" id="{A89C0601-18A7-9C42-9F2B-7CCF6DD60E81}"/>
              </a:ext>
            </a:extLst>
          </p:cNvPr>
          <p:cNvSpPr/>
          <p:nvPr/>
        </p:nvSpPr>
        <p:spPr>
          <a:xfrm>
            <a:off x="187468" y="189858"/>
            <a:ext cx="650732" cy="650570"/>
          </a:xfrm>
          <a:prstGeom prst="rect">
            <a:avLst/>
          </a:prstGeom>
          <a:blipFill>
            <a:blip r:embed="rId2">
              <a:extLst>
                <a:ext uri="{96DAC541-7B7A-43D3-8B79-37D633B846F1}">
                  <asvg:svgBlip xmlns:asvg="http://schemas.microsoft.com/office/drawing/2016/SVG/main" r:embed="rId3"/>
                </a:ext>
              </a:extLst>
            </a:blip>
            <a:srcRect/>
            <a:stretch>
              <a:fillRect/>
            </a:stretch>
          </a:blipFill>
        </p:spPr>
        <p:style>
          <a:lnRef idx="2">
            <a:schemeClr val="lt1">
              <a:alpha val="0"/>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sp>
        <p:nvSpPr>
          <p:cNvPr id="7" name="角丸四角形 6">
            <a:extLst>
              <a:ext uri="{FF2B5EF4-FFF2-40B4-BE49-F238E27FC236}">
                <a16:creationId xmlns:a16="http://schemas.microsoft.com/office/drawing/2014/main" id="{7A635605-1764-8E47-ACBC-DD700EB6D834}"/>
              </a:ext>
            </a:extLst>
          </p:cNvPr>
          <p:cNvSpPr/>
          <p:nvPr/>
        </p:nvSpPr>
        <p:spPr>
          <a:xfrm>
            <a:off x="838200" y="1625294"/>
            <a:ext cx="2078620" cy="1030286"/>
          </a:xfrm>
          <a:prstGeom prst="roundRect">
            <a:avLst/>
          </a:prstGeom>
          <a:solidFill>
            <a:schemeClr val="accent1">
              <a:lumMod val="75000"/>
            </a:schemeClr>
          </a:solidFill>
          <a:ln w="28575">
            <a:solidFill>
              <a:schemeClr val="bg2">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altLang="ja-JP" sz="2800" b="1" dirty="0">
                <a:solidFill>
                  <a:srgbClr val="FFFFFF"/>
                </a:solidFill>
              </a:rPr>
              <a:t>4.</a:t>
            </a:r>
            <a:r>
              <a:rPr lang="ja-JP" altLang="en-US" sz="2800" b="1">
                <a:solidFill>
                  <a:srgbClr val="FFFFFF"/>
                </a:solidFill>
              </a:rPr>
              <a:t>継続性　</a:t>
            </a:r>
            <a:endParaRPr lang="en-US" altLang="ja-JP" sz="2800" b="1" dirty="0">
              <a:solidFill>
                <a:srgbClr val="FFFFFF"/>
              </a:solidFill>
            </a:endParaRPr>
          </a:p>
        </p:txBody>
      </p:sp>
    </p:spTree>
    <p:extLst>
      <p:ext uri="{BB962C8B-B14F-4D97-AF65-F5344CB8AC3E}">
        <p14:creationId xmlns:p14="http://schemas.microsoft.com/office/powerpoint/2010/main" val="3771209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コンテンツ プレースホルダー 2">
            <a:extLst>
              <a:ext uri="{FF2B5EF4-FFF2-40B4-BE49-F238E27FC236}">
                <a16:creationId xmlns:a16="http://schemas.microsoft.com/office/drawing/2014/main" id="{A744DE0D-DCF3-431F-AF91-79581232ABD5}"/>
              </a:ext>
            </a:extLst>
          </p:cNvPr>
          <p:cNvSpPr>
            <a:spLocks noGrp="1"/>
          </p:cNvSpPr>
          <p:nvPr>
            <p:ph idx="1"/>
          </p:nvPr>
        </p:nvSpPr>
        <p:spPr/>
        <p:txBody>
          <a:bodyPr/>
          <a:lstStyle/>
          <a:p>
            <a:r>
              <a:rPr kumimoji="1" lang="ja-JP" altLang="en-US"/>
              <a:t>ロングセラー商品</a:t>
            </a:r>
            <a:r>
              <a:rPr lang="ja-JP" altLang="en-US"/>
              <a:t>とは</a:t>
            </a:r>
            <a:r>
              <a:rPr kumimoji="1" lang="ja-JP" altLang="en-US" sz="2000"/>
              <a:t>（芳賀</a:t>
            </a:r>
            <a:r>
              <a:rPr kumimoji="1" lang="en-US" altLang="ja-JP" sz="2000"/>
              <a:t>, 2016</a:t>
            </a:r>
            <a:r>
              <a:rPr kumimoji="1" lang="ja-JP" altLang="en-US" sz="2000"/>
              <a:t>）</a:t>
            </a:r>
            <a:endParaRPr kumimoji="1" lang="en-US" altLang="ja-JP" sz="2000"/>
          </a:p>
          <a:p>
            <a:pPr marL="0" indent="0">
              <a:buNone/>
            </a:pPr>
            <a:endParaRPr kumimoji="1" lang="en-US" altLang="ja-JP" b="1"/>
          </a:p>
        </p:txBody>
      </p:sp>
      <p:sp>
        <p:nvSpPr>
          <p:cNvPr id="4" name="フッター プレースホルダー 3">
            <a:extLst>
              <a:ext uri="{FF2B5EF4-FFF2-40B4-BE49-F238E27FC236}">
                <a16:creationId xmlns:a16="http://schemas.microsoft.com/office/drawing/2014/main" id="{511B299A-DB4C-477E-BDD7-3A3BEB20FE84}"/>
              </a:ext>
            </a:extLst>
          </p:cNvPr>
          <p:cNvSpPr>
            <a:spLocks noGrp="1"/>
          </p:cNvSpPr>
          <p:nvPr>
            <p:ph type="ftr" sz="quarter" idx="11"/>
          </p:nvPr>
        </p:nvSpPr>
        <p:spPr/>
        <p:txBody>
          <a:bodyPr/>
          <a:lstStyle/>
          <a:p>
            <a:endParaRPr lang="en-US"/>
          </a:p>
        </p:txBody>
      </p:sp>
      <p:sp>
        <p:nvSpPr>
          <p:cNvPr id="5" name="スライド番号プレースホルダー 4">
            <a:extLst>
              <a:ext uri="{FF2B5EF4-FFF2-40B4-BE49-F238E27FC236}">
                <a16:creationId xmlns:a16="http://schemas.microsoft.com/office/drawing/2014/main" id="{9FCBB962-F2AF-4773-A387-38C904F52542}"/>
              </a:ext>
            </a:extLst>
          </p:cNvPr>
          <p:cNvSpPr>
            <a:spLocks noGrp="1"/>
          </p:cNvSpPr>
          <p:nvPr>
            <p:ph type="sldNum" sz="quarter" idx="12"/>
          </p:nvPr>
        </p:nvSpPr>
        <p:spPr/>
        <p:txBody>
          <a:bodyPr/>
          <a:lstStyle/>
          <a:p>
            <a:fld id="{4FAB73BC-B049-4115-A692-8D63A059BFB8}" type="slidenum">
              <a:rPr lang="en-US" smtClean="0"/>
              <a:pPr/>
              <a:t>19</a:t>
            </a:fld>
            <a:endParaRPr lang="en-US"/>
          </a:p>
        </p:txBody>
      </p:sp>
      <p:sp>
        <p:nvSpPr>
          <p:cNvPr id="8" name="正方形/長方形 7">
            <a:extLst>
              <a:ext uri="{FF2B5EF4-FFF2-40B4-BE49-F238E27FC236}">
                <a16:creationId xmlns:a16="http://schemas.microsoft.com/office/drawing/2014/main" id="{A7577E1D-DE40-AB45-9DF2-45B9821B30AF}"/>
              </a:ext>
            </a:extLst>
          </p:cNvPr>
          <p:cNvSpPr/>
          <p:nvPr/>
        </p:nvSpPr>
        <p:spPr>
          <a:xfrm>
            <a:off x="0" y="0"/>
            <a:ext cx="12192000" cy="1030287"/>
          </a:xfrm>
          <a:prstGeom prst="rect">
            <a:avLst/>
          </a:prstGeom>
          <a:solidFill>
            <a:schemeClr val="accent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defRPr/>
            </a:pPr>
            <a:r>
              <a:rPr kumimoji="1" lang="ja-JP" altLang="en-US" sz="2800" b="0" i="0" u="none" strike="noStrike" kern="1200" cap="none" spc="0" normalizeH="0" baseline="0" noProof="0" dirty="0">
                <a:ln>
                  <a:noFill/>
                </a:ln>
                <a:solidFill>
                  <a:prstClr val="white"/>
                </a:solidFill>
                <a:effectLst/>
                <a:uLnTx/>
                <a:uFillTx/>
                <a:latin typeface="MS PGothic" panose="020B0600070205080204" pitchFamily="34" charset="-128"/>
                <a:ea typeface="MS PGothic" panose="020B0600070205080204" pitchFamily="34" charset="-128"/>
              </a:rPr>
              <a:t>　　　　先行研究</a:t>
            </a:r>
            <a:r>
              <a:rPr lang="ja-JP" altLang="en-US" sz="2800" dirty="0">
                <a:solidFill>
                  <a:prstClr val="white"/>
                </a:solidFill>
                <a:latin typeface="MS PGothic" panose="020B0600070205080204" pitchFamily="34" charset="-128"/>
                <a:ea typeface="MS PGothic" panose="020B0600070205080204" pitchFamily="34" charset="-128"/>
              </a:rPr>
              <a:t>：</a:t>
            </a:r>
            <a:r>
              <a:rPr kumimoji="1" lang="ja-JP" altLang="en-US" sz="2800" b="0" i="0" u="none" strike="noStrike" kern="1200" cap="none" spc="0" normalizeH="0" baseline="0" noProof="0" dirty="0">
                <a:ln>
                  <a:noFill/>
                </a:ln>
                <a:solidFill>
                  <a:prstClr val="white"/>
                </a:solidFill>
                <a:effectLst/>
                <a:uLnTx/>
                <a:uFillTx/>
                <a:latin typeface="MS PGothic" panose="020B0600070205080204" pitchFamily="34" charset="-128"/>
                <a:ea typeface="MS PGothic" panose="020B0600070205080204" pitchFamily="34" charset="-128"/>
              </a:rPr>
              <a:t>ロングセラー製品②</a:t>
            </a:r>
          </a:p>
        </p:txBody>
      </p:sp>
      <p:sp>
        <p:nvSpPr>
          <p:cNvPr id="9" name="正方形/長方形 8" descr="ノート PC">
            <a:extLst>
              <a:ext uri="{FF2B5EF4-FFF2-40B4-BE49-F238E27FC236}">
                <a16:creationId xmlns:a16="http://schemas.microsoft.com/office/drawing/2014/main" id="{16E2F05C-CAF5-6247-8A8C-23C0EFB749F3}"/>
              </a:ext>
            </a:extLst>
          </p:cNvPr>
          <p:cNvSpPr/>
          <p:nvPr/>
        </p:nvSpPr>
        <p:spPr>
          <a:xfrm>
            <a:off x="187468" y="189858"/>
            <a:ext cx="650732" cy="650570"/>
          </a:xfrm>
          <a:prstGeom prst="rect">
            <a:avLst/>
          </a:prstGeom>
          <a:blipFill>
            <a:blip r:embed="rId2">
              <a:extLst>
                <a:ext uri="{96DAC541-7B7A-43D3-8B79-37D633B846F1}">
                  <asvg:svgBlip xmlns:asvg="http://schemas.microsoft.com/office/drawing/2016/SVG/main" r:embed="rId3"/>
                </a:ext>
              </a:extLst>
            </a:blip>
            <a:srcRect/>
            <a:stretch>
              <a:fillRect/>
            </a:stretch>
          </a:blipFill>
        </p:spPr>
        <p:style>
          <a:lnRef idx="2">
            <a:schemeClr val="lt1">
              <a:alpha val="0"/>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sp>
        <p:nvSpPr>
          <p:cNvPr id="2" name="正方形/長方形 1">
            <a:extLst>
              <a:ext uri="{FF2B5EF4-FFF2-40B4-BE49-F238E27FC236}">
                <a16:creationId xmlns:a16="http://schemas.microsoft.com/office/drawing/2014/main" id="{9B4BB8D3-D954-894F-A0AA-E0F3F083CD31}"/>
              </a:ext>
            </a:extLst>
          </p:cNvPr>
          <p:cNvSpPr/>
          <p:nvPr/>
        </p:nvSpPr>
        <p:spPr>
          <a:xfrm>
            <a:off x="1985211" y="2630905"/>
            <a:ext cx="8221577" cy="1265884"/>
          </a:xfrm>
          <a:prstGeom prst="rect">
            <a:avLst/>
          </a:prstGeom>
          <a:ln w="28575">
            <a:solidFill>
              <a:schemeClr val="tx2">
                <a:lumMod val="75000"/>
              </a:schemeClr>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en-US" altLang="ja-JP" sz="2800"/>
              <a:t>①</a:t>
            </a:r>
            <a:r>
              <a:rPr lang="ja-JP" altLang="en-US" sz="2800"/>
              <a:t>リピートの購入が繰り返される商品</a:t>
            </a:r>
            <a:endParaRPr lang="en-US" altLang="ja-JP" sz="2800"/>
          </a:p>
        </p:txBody>
      </p:sp>
      <p:sp>
        <p:nvSpPr>
          <p:cNvPr id="10" name="正方形/長方形 9">
            <a:extLst>
              <a:ext uri="{FF2B5EF4-FFF2-40B4-BE49-F238E27FC236}">
                <a16:creationId xmlns:a16="http://schemas.microsoft.com/office/drawing/2014/main" id="{20BF1CAC-2309-0043-BBF9-CAE81600F05C}"/>
              </a:ext>
            </a:extLst>
          </p:cNvPr>
          <p:cNvSpPr/>
          <p:nvPr/>
        </p:nvSpPr>
        <p:spPr>
          <a:xfrm>
            <a:off x="1985211" y="4177159"/>
            <a:ext cx="8221577" cy="1265884"/>
          </a:xfrm>
          <a:prstGeom prst="rect">
            <a:avLst/>
          </a:prstGeom>
          <a:solidFill>
            <a:schemeClr val="bg1"/>
          </a:solidFill>
          <a:ln w="28575">
            <a:solidFill>
              <a:schemeClr val="tx2">
                <a:lumMod val="75000"/>
              </a:schemeClr>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en-US" altLang="ja-JP" sz="2800"/>
              <a:t>②</a:t>
            </a:r>
            <a:r>
              <a:rPr lang="ja-JP" altLang="en-US" sz="2800"/>
              <a:t>顧客の世代が変わっても</a:t>
            </a:r>
            <a:endParaRPr lang="en-US" altLang="ja-JP" sz="2800"/>
          </a:p>
          <a:p>
            <a:pPr algn="ctr"/>
            <a:r>
              <a:rPr lang="ja-JP" altLang="en-US" sz="2800"/>
              <a:t>　購入されているような商品</a:t>
            </a:r>
          </a:p>
        </p:txBody>
      </p:sp>
    </p:spTree>
    <p:extLst>
      <p:ext uri="{BB962C8B-B14F-4D97-AF65-F5344CB8AC3E}">
        <p14:creationId xmlns:p14="http://schemas.microsoft.com/office/powerpoint/2010/main" val="28788223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60D88349-143F-41F2-B1C4-22E5A3E04A3A}"/>
              </a:ext>
            </a:extLst>
          </p:cNvPr>
          <p:cNvSpPr>
            <a:spLocks noGrp="1"/>
          </p:cNvSpPr>
          <p:nvPr>
            <p:ph type="sldNum" sz="quarter" idx="12"/>
          </p:nvPr>
        </p:nvSpPr>
        <p:spPr/>
        <p:txBody>
          <a:bodyPr/>
          <a:lstStyle/>
          <a:p>
            <a:r>
              <a:rPr kumimoji="1" lang="ja-JP" altLang="en-US"/>
              <a:t>３</a:t>
            </a:r>
            <a:endParaRPr kumimoji="1" lang="en-US" altLang="ja-JP"/>
          </a:p>
        </p:txBody>
      </p:sp>
      <p:sp>
        <p:nvSpPr>
          <p:cNvPr id="3" name="四角形: 角を丸くする 2">
            <a:extLst>
              <a:ext uri="{FF2B5EF4-FFF2-40B4-BE49-F238E27FC236}">
                <a16:creationId xmlns:a16="http://schemas.microsoft.com/office/drawing/2014/main" id="{4EE6A653-3ABE-4CFD-88C9-E61F2BD58E1E}"/>
              </a:ext>
            </a:extLst>
          </p:cNvPr>
          <p:cNvSpPr/>
          <p:nvPr/>
        </p:nvSpPr>
        <p:spPr>
          <a:xfrm>
            <a:off x="1408262" y="1603185"/>
            <a:ext cx="9375475" cy="3651630"/>
          </a:xfrm>
          <a:prstGeom prst="roundRect">
            <a:avLst/>
          </a:prstGeom>
          <a:ln w="38100">
            <a:solidFill>
              <a:schemeClr val="tx2"/>
            </a:solidFill>
          </a:ln>
        </p:spPr>
        <p:style>
          <a:lnRef idx="2">
            <a:schemeClr val="dk1"/>
          </a:lnRef>
          <a:fillRef idx="1">
            <a:schemeClr val="lt1"/>
          </a:fillRef>
          <a:effectRef idx="0">
            <a:schemeClr val="dk1"/>
          </a:effectRef>
          <a:fontRef idx="minor">
            <a:schemeClr val="dk1"/>
          </a:fontRef>
        </p:style>
        <p:txBody>
          <a:bodyPr rtlCol="0" anchor="ctr"/>
          <a:lstStyle/>
          <a:p>
            <a:pPr algn="ctr"/>
            <a:r>
              <a:rPr kumimoji="1" lang="ja-JP" altLang="en-US" sz="3600"/>
              <a:t>　テーマ</a:t>
            </a:r>
            <a:endParaRPr kumimoji="1" lang="en-US" altLang="ja-JP" sz="3600"/>
          </a:p>
          <a:p>
            <a:pPr algn="ctr"/>
            <a:endParaRPr kumimoji="1" lang="en-US" altLang="ja-JP" sz="3600"/>
          </a:p>
          <a:p>
            <a:pPr algn="ctr"/>
            <a:r>
              <a:rPr lang="ja-JP" altLang="en-US" sz="3600" b="1"/>
              <a:t>親子間の継承</a:t>
            </a:r>
            <a:r>
              <a:rPr lang="en-US" altLang="ja-JP" sz="3600" b="1"/>
              <a:t>×</a:t>
            </a:r>
            <a:r>
              <a:rPr lang="ja-JP" altLang="en-US" sz="3600" b="1"/>
              <a:t>ロングセラー製品</a:t>
            </a:r>
          </a:p>
          <a:p>
            <a:pPr algn="ctr"/>
            <a:endParaRPr kumimoji="1" lang="en-US" altLang="ja-JP" sz="2800"/>
          </a:p>
        </p:txBody>
      </p:sp>
      <p:sp>
        <p:nvSpPr>
          <p:cNvPr id="24" name="正方形/長方形 23" descr="Head with Gears">
            <a:extLst>
              <a:ext uri="{FF2B5EF4-FFF2-40B4-BE49-F238E27FC236}">
                <a16:creationId xmlns:a16="http://schemas.microsoft.com/office/drawing/2014/main" id="{E41C441D-A604-8641-B4AB-2DACDF2E8711}"/>
              </a:ext>
            </a:extLst>
          </p:cNvPr>
          <p:cNvSpPr/>
          <p:nvPr/>
        </p:nvSpPr>
        <p:spPr>
          <a:xfrm>
            <a:off x="4672911" y="2260553"/>
            <a:ext cx="744041" cy="714140"/>
          </a:xfrm>
          <a:prstGeom prst="rect">
            <a:avLst/>
          </a:prstGeom>
          <a: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a:blipFill>
          <a:ln>
            <a:noFill/>
          </a:ln>
        </p:spPr>
        <p:style>
          <a:lnRef idx="2">
            <a:scrgbClr r="0" g="0" b="0"/>
          </a:lnRef>
          <a:fillRef idx="1">
            <a:scrgbClr r="0" g="0" b="0"/>
          </a:fillRef>
          <a:effectRef idx="0">
            <a:schemeClr val="accent1">
              <a:hueOff val="0"/>
              <a:satOff val="0"/>
              <a:lumOff val="0"/>
              <a:alphaOff val="0"/>
            </a:schemeClr>
          </a:effectRef>
          <a:fontRef idx="minor">
            <a:schemeClr val="lt1"/>
          </a:fontRef>
        </p:style>
      </p:sp>
    </p:spTree>
    <p:extLst>
      <p:ext uri="{BB962C8B-B14F-4D97-AF65-F5344CB8AC3E}">
        <p14:creationId xmlns:p14="http://schemas.microsoft.com/office/powerpoint/2010/main" val="191941224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コンテンツ プレースホルダー 2">
            <a:extLst>
              <a:ext uri="{FF2B5EF4-FFF2-40B4-BE49-F238E27FC236}">
                <a16:creationId xmlns:a16="http://schemas.microsoft.com/office/drawing/2014/main" id="{A744DE0D-DCF3-431F-AF91-79581232ABD5}"/>
              </a:ext>
            </a:extLst>
          </p:cNvPr>
          <p:cNvSpPr>
            <a:spLocks noGrp="1"/>
          </p:cNvSpPr>
          <p:nvPr>
            <p:ph idx="1"/>
          </p:nvPr>
        </p:nvSpPr>
        <p:spPr>
          <a:xfrm>
            <a:off x="459129" y="1338074"/>
            <a:ext cx="11273741" cy="4498634"/>
          </a:xfrm>
        </p:spPr>
        <p:txBody>
          <a:bodyPr>
            <a:normAutofit/>
          </a:bodyPr>
          <a:lstStyle/>
          <a:p>
            <a:pPr marL="0" indent="0">
              <a:buNone/>
            </a:pPr>
            <a:endParaRPr kumimoji="1" lang="en-US" altLang="ja-JP" dirty="0"/>
          </a:p>
          <a:p>
            <a:pPr marL="0" indent="0">
              <a:buNone/>
            </a:pPr>
            <a:endParaRPr lang="en-US" altLang="ja-JP" sz="2400" b="1" dirty="0"/>
          </a:p>
          <a:p>
            <a:pPr marL="0" indent="0">
              <a:buNone/>
            </a:pPr>
            <a:r>
              <a:rPr lang="ja-JP" altLang="en-US" sz="3000" b="1" dirty="0">
                <a:solidFill>
                  <a:srgbClr val="002060"/>
                </a:solidFill>
              </a:rPr>
              <a:t>　　　共通している　</a:t>
            </a:r>
            <a:r>
              <a:rPr lang="ja-JP" altLang="en-US" sz="3000" dirty="0"/>
              <a:t>：　長期にわたって市場に存在する</a:t>
            </a:r>
            <a:endParaRPr lang="en-US" altLang="ja-JP" sz="3000" dirty="0"/>
          </a:p>
          <a:p>
            <a:pPr marL="0" indent="0">
              <a:buNone/>
            </a:pPr>
            <a:endParaRPr lang="en-US" altLang="ja-JP" sz="3000" dirty="0"/>
          </a:p>
          <a:p>
            <a:pPr marL="0" indent="0">
              <a:buNone/>
            </a:pPr>
            <a:r>
              <a:rPr lang="ja-JP" altLang="en-US" sz="3000" b="1" dirty="0">
                <a:solidFill>
                  <a:srgbClr val="C00000"/>
                </a:solidFill>
              </a:rPr>
              <a:t>　　　共通していない</a:t>
            </a:r>
            <a:r>
              <a:rPr lang="ja-JP" altLang="en-US" sz="3000" dirty="0"/>
              <a:t>：　具体的な期間</a:t>
            </a:r>
            <a:endParaRPr lang="en-US" altLang="ja-JP" sz="3000" dirty="0"/>
          </a:p>
          <a:p>
            <a:pPr marL="0" indent="0">
              <a:buNone/>
            </a:pPr>
            <a:endParaRPr lang="en-US" altLang="ja-JP" sz="2400" dirty="0"/>
          </a:p>
          <a:p>
            <a:r>
              <a:rPr lang="ja-JP" altLang="en-US" sz="2000" dirty="0"/>
              <a:t>「長い期間にわたって市場に存在し、なおかつ収益を得ているブランド」（上原・福田</a:t>
            </a:r>
            <a:r>
              <a:rPr lang="en-US" altLang="ja-JP" sz="2000" dirty="0"/>
              <a:t>, 1995</a:t>
            </a:r>
            <a:r>
              <a:rPr lang="ja-JP" altLang="en-US" sz="2000" dirty="0"/>
              <a:t>）</a:t>
            </a:r>
          </a:p>
          <a:p>
            <a:r>
              <a:rPr lang="ja-JP" altLang="en-US" sz="2000" dirty="0"/>
              <a:t>「期間の取り方は、商品ジャンルによっても当然異なる」（青木</a:t>
            </a:r>
            <a:r>
              <a:rPr lang="en-US" altLang="ja-JP" sz="2000" dirty="0"/>
              <a:t>, 1998</a:t>
            </a:r>
            <a:r>
              <a:rPr lang="ja-JP" altLang="en-US" sz="2000" dirty="0"/>
              <a:t>）</a:t>
            </a:r>
            <a:endParaRPr lang="en-US" altLang="ja-JP" sz="2000" dirty="0"/>
          </a:p>
          <a:p>
            <a:endParaRPr lang="en-US" altLang="ja-JP" sz="2400" dirty="0"/>
          </a:p>
          <a:p>
            <a:pPr marL="0" indent="0">
              <a:buNone/>
            </a:pPr>
            <a:endParaRPr lang="ja-JP" altLang="en-US" dirty="0"/>
          </a:p>
        </p:txBody>
      </p:sp>
      <p:sp>
        <p:nvSpPr>
          <p:cNvPr id="4" name="フッター プレースホルダー 3">
            <a:extLst>
              <a:ext uri="{FF2B5EF4-FFF2-40B4-BE49-F238E27FC236}">
                <a16:creationId xmlns:a16="http://schemas.microsoft.com/office/drawing/2014/main" id="{511B299A-DB4C-477E-BDD7-3A3BEB20FE84}"/>
              </a:ext>
            </a:extLst>
          </p:cNvPr>
          <p:cNvSpPr>
            <a:spLocks noGrp="1"/>
          </p:cNvSpPr>
          <p:nvPr>
            <p:ph type="ftr" sz="quarter" idx="11"/>
          </p:nvPr>
        </p:nvSpPr>
        <p:spPr/>
        <p:txBody>
          <a:bodyPr/>
          <a:lstStyle/>
          <a:p>
            <a:endParaRPr lang="en-US"/>
          </a:p>
        </p:txBody>
      </p:sp>
      <p:sp>
        <p:nvSpPr>
          <p:cNvPr id="5" name="スライド番号プレースホルダー 4">
            <a:extLst>
              <a:ext uri="{FF2B5EF4-FFF2-40B4-BE49-F238E27FC236}">
                <a16:creationId xmlns:a16="http://schemas.microsoft.com/office/drawing/2014/main" id="{9FCBB962-F2AF-4773-A387-38C904F52542}"/>
              </a:ext>
            </a:extLst>
          </p:cNvPr>
          <p:cNvSpPr>
            <a:spLocks noGrp="1"/>
          </p:cNvSpPr>
          <p:nvPr>
            <p:ph type="sldNum" sz="quarter" idx="12"/>
          </p:nvPr>
        </p:nvSpPr>
        <p:spPr/>
        <p:txBody>
          <a:bodyPr/>
          <a:lstStyle/>
          <a:p>
            <a:fld id="{4FAB73BC-B049-4115-A692-8D63A059BFB8}" type="slidenum">
              <a:rPr lang="en-US" smtClean="0"/>
              <a:pPr/>
              <a:t>20</a:t>
            </a:fld>
            <a:endParaRPr lang="en-US"/>
          </a:p>
        </p:txBody>
      </p:sp>
      <p:sp>
        <p:nvSpPr>
          <p:cNvPr id="8" name="正方形/長方形 7">
            <a:extLst>
              <a:ext uri="{FF2B5EF4-FFF2-40B4-BE49-F238E27FC236}">
                <a16:creationId xmlns:a16="http://schemas.microsoft.com/office/drawing/2014/main" id="{A7577E1D-DE40-AB45-9DF2-45B9821B30AF}"/>
              </a:ext>
            </a:extLst>
          </p:cNvPr>
          <p:cNvSpPr/>
          <p:nvPr/>
        </p:nvSpPr>
        <p:spPr>
          <a:xfrm>
            <a:off x="0" y="0"/>
            <a:ext cx="12192000" cy="1030287"/>
          </a:xfrm>
          <a:prstGeom prst="rect">
            <a:avLst/>
          </a:prstGeom>
          <a:solidFill>
            <a:schemeClr val="accent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defRPr/>
            </a:pPr>
            <a:r>
              <a:rPr kumimoji="1" lang="ja-JP" altLang="en-US" sz="2800" b="0" i="0" u="none" strike="noStrike" kern="1200" cap="none" spc="0" normalizeH="0" baseline="0" noProof="0" dirty="0">
                <a:ln>
                  <a:noFill/>
                </a:ln>
                <a:solidFill>
                  <a:prstClr val="white"/>
                </a:solidFill>
                <a:effectLst/>
                <a:uLnTx/>
                <a:uFillTx/>
                <a:latin typeface="MS PGothic" panose="020B0600070205080204" pitchFamily="34" charset="-128"/>
                <a:ea typeface="MS PGothic" panose="020B0600070205080204" pitchFamily="34" charset="-128"/>
              </a:rPr>
              <a:t>　　　　先行研究： ロングセラーの定義</a:t>
            </a:r>
          </a:p>
        </p:txBody>
      </p:sp>
      <p:sp>
        <p:nvSpPr>
          <p:cNvPr id="9" name="正方形/長方形 8" descr="ノート PC">
            <a:extLst>
              <a:ext uri="{FF2B5EF4-FFF2-40B4-BE49-F238E27FC236}">
                <a16:creationId xmlns:a16="http://schemas.microsoft.com/office/drawing/2014/main" id="{16E2F05C-CAF5-6247-8A8C-23C0EFB749F3}"/>
              </a:ext>
            </a:extLst>
          </p:cNvPr>
          <p:cNvSpPr/>
          <p:nvPr/>
        </p:nvSpPr>
        <p:spPr>
          <a:xfrm>
            <a:off x="187468" y="189858"/>
            <a:ext cx="650732" cy="650570"/>
          </a:xfrm>
          <a:prstGeom prst="rect">
            <a:avLst/>
          </a:prstGeom>
          <a:blipFill>
            <a:blip r:embed="rId2">
              <a:extLst>
                <a:ext uri="{96DAC541-7B7A-43D3-8B79-37D633B846F1}">
                  <asvg:svgBlip xmlns:asvg="http://schemas.microsoft.com/office/drawing/2016/SVG/main" r:embed="rId3"/>
                </a:ext>
              </a:extLst>
            </a:blip>
            <a:srcRect/>
            <a:stretch>
              <a:fillRect/>
            </a:stretch>
          </a:blipFill>
        </p:spPr>
        <p:style>
          <a:lnRef idx="2">
            <a:schemeClr val="lt1">
              <a:alpha val="0"/>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spTree>
    <p:extLst>
      <p:ext uri="{BB962C8B-B14F-4D97-AF65-F5344CB8AC3E}">
        <p14:creationId xmlns:p14="http://schemas.microsoft.com/office/powerpoint/2010/main" val="186857806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コンテンツ プレースホルダー 2">
            <a:extLst>
              <a:ext uri="{FF2B5EF4-FFF2-40B4-BE49-F238E27FC236}">
                <a16:creationId xmlns:a16="http://schemas.microsoft.com/office/drawing/2014/main" id="{A744DE0D-DCF3-431F-AF91-79581232ABD5}"/>
              </a:ext>
            </a:extLst>
          </p:cNvPr>
          <p:cNvSpPr>
            <a:spLocks noGrp="1"/>
          </p:cNvSpPr>
          <p:nvPr>
            <p:ph idx="1"/>
          </p:nvPr>
        </p:nvSpPr>
        <p:spPr>
          <a:xfrm>
            <a:off x="543969" y="1588169"/>
            <a:ext cx="11353800" cy="4444416"/>
          </a:xfrm>
        </p:spPr>
        <p:txBody>
          <a:bodyPr/>
          <a:lstStyle/>
          <a:p>
            <a:pPr marL="0" indent="0">
              <a:buNone/>
            </a:pPr>
            <a:r>
              <a:rPr kumimoji="1" lang="ja-JP" altLang="en-US" sz="2400">
                <a:solidFill>
                  <a:schemeClr val="tx1">
                    <a:lumMod val="95000"/>
                    <a:lumOff val="5000"/>
                  </a:schemeClr>
                </a:solidFill>
              </a:rPr>
              <a:t>本研究では、親子間に注目すること</a:t>
            </a:r>
            <a:r>
              <a:rPr lang="ja-JP" altLang="en-US" sz="2400">
                <a:solidFill>
                  <a:schemeClr val="tx1">
                    <a:lumMod val="95000"/>
                    <a:lumOff val="5000"/>
                  </a:schemeClr>
                </a:solidFill>
              </a:rPr>
              <a:t>を踏まえ、第一子の平均出産年齢（</a:t>
            </a:r>
            <a:r>
              <a:rPr lang="en-US" altLang="ja-JP" sz="2400">
                <a:solidFill>
                  <a:schemeClr val="tx1">
                    <a:lumMod val="95000"/>
                    <a:lumOff val="5000"/>
                  </a:schemeClr>
                </a:solidFill>
              </a:rPr>
              <a:t>30.7</a:t>
            </a:r>
            <a:r>
              <a:rPr lang="ja-JP" altLang="en-US" sz="2400">
                <a:solidFill>
                  <a:schemeClr val="tx1">
                    <a:lumMod val="95000"/>
                    <a:lumOff val="5000"/>
                  </a:schemeClr>
                </a:solidFill>
              </a:rPr>
              <a:t>歳）より、ロングセラー製品を以下のように定義する。</a:t>
            </a:r>
            <a:endParaRPr lang="en-US" altLang="ja-JP" sz="2400">
              <a:solidFill>
                <a:schemeClr val="tx1">
                  <a:lumMod val="95000"/>
                  <a:lumOff val="5000"/>
                </a:schemeClr>
              </a:solidFill>
            </a:endParaRPr>
          </a:p>
          <a:p>
            <a:pPr marL="0" indent="0">
              <a:buNone/>
            </a:pPr>
            <a:endParaRPr lang="en-US" altLang="ja-JP" u="sng"/>
          </a:p>
        </p:txBody>
      </p:sp>
      <p:sp>
        <p:nvSpPr>
          <p:cNvPr id="4" name="フッター プレースホルダー 3">
            <a:extLst>
              <a:ext uri="{FF2B5EF4-FFF2-40B4-BE49-F238E27FC236}">
                <a16:creationId xmlns:a16="http://schemas.microsoft.com/office/drawing/2014/main" id="{511B299A-DB4C-477E-BDD7-3A3BEB20FE84}"/>
              </a:ext>
            </a:extLst>
          </p:cNvPr>
          <p:cNvSpPr>
            <a:spLocks noGrp="1"/>
          </p:cNvSpPr>
          <p:nvPr>
            <p:ph type="ftr" sz="quarter" idx="11"/>
          </p:nvPr>
        </p:nvSpPr>
        <p:spPr/>
        <p:txBody>
          <a:bodyPr/>
          <a:lstStyle/>
          <a:p>
            <a:endParaRPr lang="en-US"/>
          </a:p>
        </p:txBody>
      </p:sp>
      <p:sp>
        <p:nvSpPr>
          <p:cNvPr id="5" name="スライド番号プレースホルダー 4">
            <a:extLst>
              <a:ext uri="{FF2B5EF4-FFF2-40B4-BE49-F238E27FC236}">
                <a16:creationId xmlns:a16="http://schemas.microsoft.com/office/drawing/2014/main" id="{9FCBB962-F2AF-4773-A387-38C904F52542}"/>
              </a:ext>
            </a:extLst>
          </p:cNvPr>
          <p:cNvSpPr>
            <a:spLocks noGrp="1"/>
          </p:cNvSpPr>
          <p:nvPr>
            <p:ph type="sldNum" sz="quarter" idx="12"/>
          </p:nvPr>
        </p:nvSpPr>
        <p:spPr/>
        <p:txBody>
          <a:bodyPr/>
          <a:lstStyle/>
          <a:p>
            <a:fld id="{4FAB73BC-B049-4115-A692-8D63A059BFB8}" type="slidenum">
              <a:rPr lang="en-US" smtClean="0"/>
              <a:pPr/>
              <a:t>21</a:t>
            </a:fld>
            <a:endParaRPr lang="en-US"/>
          </a:p>
        </p:txBody>
      </p:sp>
      <p:sp>
        <p:nvSpPr>
          <p:cNvPr id="6" name="正方形/長方形 5">
            <a:extLst>
              <a:ext uri="{FF2B5EF4-FFF2-40B4-BE49-F238E27FC236}">
                <a16:creationId xmlns:a16="http://schemas.microsoft.com/office/drawing/2014/main" id="{8D1611CF-00ED-C147-AF76-3A97E8E54775}"/>
              </a:ext>
            </a:extLst>
          </p:cNvPr>
          <p:cNvSpPr/>
          <p:nvPr/>
        </p:nvSpPr>
        <p:spPr>
          <a:xfrm>
            <a:off x="0" y="0"/>
            <a:ext cx="12192000" cy="1030287"/>
          </a:xfrm>
          <a:prstGeom prst="rect">
            <a:avLst/>
          </a:prstGeom>
          <a:solidFill>
            <a:schemeClr val="accent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defRPr/>
            </a:pPr>
            <a:r>
              <a:rPr lang="ja-JP" altLang="en-US" sz="2800">
                <a:solidFill>
                  <a:prstClr val="white"/>
                </a:solidFill>
                <a:latin typeface="MS PGothic" panose="020B0600070205080204" pitchFamily="34" charset="-128"/>
                <a:ea typeface="MS PGothic" panose="020B0600070205080204" pitchFamily="34" charset="-128"/>
              </a:rPr>
              <a:t>　　　　</a:t>
            </a:r>
            <a:r>
              <a:rPr kumimoji="1" lang="ja-JP" altLang="en-US" sz="2800" b="0" i="0" u="none" strike="noStrike" kern="1200" cap="none" spc="0" normalizeH="0" baseline="0" noProof="0">
                <a:ln>
                  <a:noFill/>
                </a:ln>
                <a:solidFill>
                  <a:prstClr val="white"/>
                </a:solidFill>
                <a:effectLst/>
                <a:uLnTx/>
                <a:uFillTx/>
                <a:latin typeface="MS PGothic" panose="020B0600070205080204" pitchFamily="34" charset="-128"/>
                <a:ea typeface="MS PGothic" panose="020B0600070205080204" pitchFamily="34" charset="-128"/>
              </a:rPr>
              <a:t>定義</a:t>
            </a:r>
          </a:p>
        </p:txBody>
      </p:sp>
      <p:sp>
        <p:nvSpPr>
          <p:cNvPr id="2" name="角丸四角形 1">
            <a:extLst>
              <a:ext uri="{FF2B5EF4-FFF2-40B4-BE49-F238E27FC236}">
                <a16:creationId xmlns:a16="http://schemas.microsoft.com/office/drawing/2014/main" id="{5F312117-3F8C-204D-9929-797D7FB803AE}"/>
              </a:ext>
            </a:extLst>
          </p:cNvPr>
          <p:cNvSpPr/>
          <p:nvPr/>
        </p:nvSpPr>
        <p:spPr>
          <a:xfrm>
            <a:off x="2416215" y="3225419"/>
            <a:ext cx="7359570" cy="2951544"/>
          </a:xfrm>
          <a:prstGeom prst="roundRect">
            <a:avLst/>
          </a:prstGeom>
          <a:solidFill>
            <a:schemeClr val="bg1"/>
          </a:solidFill>
          <a:ln w="381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2400">
                <a:solidFill>
                  <a:schemeClr val="tx2"/>
                </a:solidFill>
              </a:rPr>
              <a:t>ロングセラー製品</a:t>
            </a:r>
            <a:endParaRPr lang="en-US" altLang="ja-JP" sz="2400">
              <a:solidFill>
                <a:schemeClr val="tx2"/>
              </a:solidFill>
            </a:endParaRPr>
          </a:p>
          <a:p>
            <a:pPr algn="ctr"/>
            <a:endParaRPr lang="en-US" altLang="ja-JP" sz="2400">
              <a:solidFill>
                <a:schemeClr val="tx2"/>
              </a:solidFill>
            </a:endParaRPr>
          </a:p>
          <a:p>
            <a:pPr algn="ctr"/>
            <a:r>
              <a:rPr lang="ja-JP" altLang="en-US" sz="2400" b="1">
                <a:solidFill>
                  <a:schemeClr val="tx2"/>
                </a:solidFill>
              </a:rPr>
              <a:t>３０年以上売れ続けている製品</a:t>
            </a:r>
            <a:endParaRPr lang="en-US" altLang="ja-JP" sz="2400" b="1">
              <a:solidFill>
                <a:schemeClr val="tx2"/>
              </a:solidFill>
            </a:endParaRPr>
          </a:p>
        </p:txBody>
      </p:sp>
      <p:pic>
        <p:nvPicPr>
          <p:cNvPr id="8" name="グラフィックス 7" descr="鉛筆">
            <a:extLst>
              <a:ext uri="{FF2B5EF4-FFF2-40B4-BE49-F238E27FC236}">
                <a16:creationId xmlns:a16="http://schemas.microsoft.com/office/drawing/2014/main" id="{C2707253-0A44-BB4D-85B1-73D04FDD4876}"/>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219473" y="218682"/>
            <a:ext cx="648992" cy="648992"/>
          </a:xfrm>
          <a:prstGeom prst="rect">
            <a:avLst/>
          </a:prstGeom>
        </p:spPr>
      </p:pic>
    </p:spTree>
    <p:extLst>
      <p:ext uri="{BB962C8B-B14F-4D97-AF65-F5344CB8AC3E}">
        <p14:creationId xmlns:p14="http://schemas.microsoft.com/office/powerpoint/2010/main" val="283243738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コンテンツ プレースホルダー 2">
            <a:extLst>
              <a:ext uri="{FF2B5EF4-FFF2-40B4-BE49-F238E27FC236}">
                <a16:creationId xmlns:a16="http://schemas.microsoft.com/office/drawing/2014/main" id="{A744DE0D-DCF3-431F-AF91-79581232ABD5}"/>
              </a:ext>
            </a:extLst>
          </p:cNvPr>
          <p:cNvSpPr>
            <a:spLocks noGrp="1"/>
          </p:cNvSpPr>
          <p:nvPr>
            <p:ph idx="1"/>
          </p:nvPr>
        </p:nvSpPr>
        <p:spPr>
          <a:xfrm>
            <a:off x="543969" y="1588169"/>
            <a:ext cx="11353800" cy="4444416"/>
          </a:xfrm>
        </p:spPr>
        <p:txBody>
          <a:bodyPr/>
          <a:lstStyle/>
          <a:p>
            <a:pPr marL="0" indent="0">
              <a:buNone/>
            </a:pPr>
            <a:r>
              <a:rPr lang="ja-JP" altLang="en-US" sz="2400" dirty="0">
                <a:solidFill>
                  <a:schemeClr val="tx1">
                    <a:lumMod val="95000"/>
                    <a:lumOff val="5000"/>
                  </a:schemeClr>
                </a:solidFill>
              </a:rPr>
              <a:t>　</a:t>
            </a:r>
            <a:r>
              <a:rPr kumimoji="1" lang="ja-JP" altLang="en-US" sz="2400">
                <a:solidFill>
                  <a:schemeClr val="tx1">
                    <a:lumMod val="95000"/>
                    <a:lumOff val="5000"/>
                  </a:schemeClr>
                </a:solidFill>
              </a:rPr>
              <a:t>子</a:t>
            </a:r>
            <a:r>
              <a:rPr lang="ja-JP" altLang="en-US" sz="2400">
                <a:solidFill>
                  <a:schemeClr val="tx1">
                    <a:lumMod val="95000"/>
                    <a:lumOff val="5000"/>
                  </a:schemeClr>
                </a:solidFill>
              </a:rPr>
              <a:t>世代</a:t>
            </a:r>
            <a:r>
              <a:rPr kumimoji="1" lang="ja-JP" altLang="en-US" sz="2400">
                <a:solidFill>
                  <a:schemeClr val="tx1">
                    <a:lumMod val="95000"/>
                    <a:lumOff val="5000"/>
                  </a:schemeClr>
                </a:solidFill>
              </a:rPr>
              <a:t>：自分の意思で購買する年齢</a:t>
            </a:r>
            <a:endParaRPr kumimoji="1" lang="en-US" altLang="ja-JP" sz="2400">
              <a:solidFill>
                <a:schemeClr val="tx1">
                  <a:lumMod val="95000"/>
                  <a:lumOff val="5000"/>
                </a:schemeClr>
              </a:solidFill>
            </a:endParaRPr>
          </a:p>
          <a:p>
            <a:pPr marL="0" indent="0">
              <a:buNone/>
            </a:pPr>
            <a:r>
              <a:rPr lang="ja-JP" altLang="en-US" sz="2400">
                <a:solidFill>
                  <a:schemeClr val="tx1">
                    <a:lumMod val="95000"/>
                    <a:lumOff val="5000"/>
                  </a:schemeClr>
                </a:solidFill>
              </a:rPr>
              <a:t>　親世代：その親</a:t>
            </a:r>
            <a:endParaRPr lang="en-US" altLang="ja-JP" sz="2400">
              <a:solidFill>
                <a:schemeClr val="tx1">
                  <a:lumMod val="95000"/>
                  <a:lumOff val="5000"/>
                </a:schemeClr>
              </a:solidFill>
            </a:endParaRPr>
          </a:p>
          <a:p>
            <a:pPr marL="0" indent="0">
              <a:buNone/>
            </a:pPr>
            <a:endParaRPr lang="en-US" altLang="ja-JP" u="sng"/>
          </a:p>
        </p:txBody>
      </p:sp>
      <p:sp>
        <p:nvSpPr>
          <p:cNvPr id="4" name="フッター プレースホルダー 3">
            <a:extLst>
              <a:ext uri="{FF2B5EF4-FFF2-40B4-BE49-F238E27FC236}">
                <a16:creationId xmlns:a16="http://schemas.microsoft.com/office/drawing/2014/main" id="{511B299A-DB4C-477E-BDD7-3A3BEB20FE84}"/>
              </a:ext>
            </a:extLst>
          </p:cNvPr>
          <p:cNvSpPr>
            <a:spLocks noGrp="1"/>
          </p:cNvSpPr>
          <p:nvPr>
            <p:ph type="ftr" sz="quarter" idx="11"/>
          </p:nvPr>
        </p:nvSpPr>
        <p:spPr/>
        <p:txBody>
          <a:bodyPr/>
          <a:lstStyle/>
          <a:p>
            <a:endParaRPr lang="en-US"/>
          </a:p>
        </p:txBody>
      </p:sp>
      <p:sp>
        <p:nvSpPr>
          <p:cNvPr id="5" name="スライド番号プレースホルダー 4">
            <a:extLst>
              <a:ext uri="{FF2B5EF4-FFF2-40B4-BE49-F238E27FC236}">
                <a16:creationId xmlns:a16="http://schemas.microsoft.com/office/drawing/2014/main" id="{9FCBB962-F2AF-4773-A387-38C904F52542}"/>
              </a:ext>
            </a:extLst>
          </p:cNvPr>
          <p:cNvSpPr>
            <a:spLocks noGrp="1"/>
          </p:cNvSpPr>
          <p:nvPr>
            <p:ph type="sldNum" sz="quarter" idx="12"/>
          </p:nvPr>
        </p:nvSpPr>
        <p:spPr/>
        <p:txBody>
          <a:bodyPr/>
          <a:lstStyle/>
          <a:p>
            <a:fld id="{4FAB73BC-B049-4115-A692-8D63A059BFB8}" type="slidenum">
              <a:rPr lang="en-US" smtClean="0"/>
              <a:pPr/>
              <a:t>22</a:t>
            </a:fld>
            <a:endParaRPr lang="en-US"/>
          </a:p>
        </p:txBody>
      </p:sp>
      <p:sp>
        <p:nvSpPr>
          <p:cNvPr id="6" name="正方形/長方形 5">
            <a:extLst>
              <a:ext uri="{FF2B5EF4-FFF2-40B4-BE49-F238E27FC236}">
                <a16:creationId xmlns:a16="http://schemas.microsoft.com/office/drawing/2014/main" id="{8D1611CF-00ED-C147-AF76-3A97E8E54775}"/>
              </a:ext>
            </a:extLst>
          </p:cNvPr>
          <p:cNvSpPr/>
          <p:nvPr/>
        </p:nvSpPr>
        <p:spPr>
          <a:xfrm>
            <a:off x="0" y="0"/>
            <a:ext cx="12192000" cy="1030287"/>
          </a:xfrm>
          <a:prstGeom prst="rect">
            <a:avLst/>
          </a:prstGeom>
          <a:solidFill>
            <a:schemeClr val="accent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defRPr/>
            </a:pPr>
            <a:r>
              <a:rPr lang="ja-JP" altLang="en-US" sz="2800">
                <a:solidFill>
                  <a:prstClr val="white"/>
                </a:solidFill>
                <a:latin typeface="MS PGothic" panose="020B0600070205080204" pitchFamily="34" charset="-128"/>
                <a:ea typeface="MS PGothic" panose="020B0600070205080204" pitchFamily="34" charset="-128"/>
              </a:rPr>
              <a:t>　　　　研究対象</a:t>
            </a:r>
            <a:endParaRPr kumimoji="1" lang="ja-JP" altLang="en-US" sz="2800" b="0" i="0" u="none" strike="noStrike" kern="1200" cap="none" spc="0" normalizeH="0" baseline="0" noProof="0">
              <a:ln>
                <a:noFill/>
              </a:ln>
              <a:solidFill>
                <a:prstClr val="white"/>
              </a:solidFill>
              <a:effectLst/>
              <a:uLnTx/>
              <a:uFillTx/>
              <a:latin typeface="MS PGothic" panose="020B0600070205080204" pitchFamily="34" charset="-128"/>
              <a:ea typeface="MS PGothic" panose="020B0600070205080204" pitchFamily="34" charset="-128"/>
            </a:endParaRPr>
          </a:p>
        </p:txBody>
      </p:sp>
      <p:sp>
        <p:nvSpPr>
          <p:cNvPr id="2" name="角丸四角形 1">
            <a:extLst>
              <a:ext uri="{FF2B5EF4-FFF2-40B4-BE49-F238E27FC236}">
                <a16:creationId xmlns:a16="http://schemas.microsoft.com/office/drawing/2014/main" id="{5F312117-3F8C-204D-9929-797D7FB803AE}"/>
              </a:ext>
            </a:extLst>
          </p:cNvPr>
          <p:cNvSpPr/>
          <p:nvPr/>
        </p:nvSpPr>
        <p:spPr>
          <a:xfrm>
            <a:off x="3567777" y="3070641"/>
            <a:ext cx="5042823" cy="2415093"/>
          </a:xfrm>
          <a:prstGeom prst="roundRect">
            <a:avLst/>
          </a:prstGeom>
          <a:solidFill>
            <a:schemeClr val="bg1"/>
          </a:solidFill>
          <a:ln w="381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2400">
                <a:solidFill>
                  <a:schemeClr val="tx2"/>
                </a:solidFill>
              </a:rPr>
              <a:t>本研究の対象</a:t>
            </a:r>
            <a:endParaRPr lang="en-US" altLang="ja-JP" sz="2400">
              <a:solidFill>
                <a:schemeClr val="tx2"/>
              </a:solidFill>
            </a:endParaRPr>
          </a:p>
          <a:p>
            <a:pPr algn="ctr"/>
            <a:endParaRPr lang="en-US" altLang="ja-JP" sz="2400">
              <a:solidFill>
                <a:schemeClr val="tx2"/>
              </a:solidFill>
            </a:endParaRPr>
          </a:p>
          <a:p>
            <a:pPr algn="ctr"/>
            <a:r>
              <a:rPr lang="ja-JP" altLang="en-US" sz="2400" b="1">
                <a:solidFill>
                  <a:schemeClr val="tx2"/>
                </a:solidFill>
              </a:rPr>
              <a:t>大学生とその親</a:t>
            </a:r>
            <a:endParaRPr lang="en-US" altLang="ja-JP" sz="2400" b="1">
              <a:solidFill>
                <a:schemeClr val="tx2"/>
              </a:solidFill>
            </a:endParaRPr>
          </a:p>
        </p:txBody>
      </p:sp>
      <p:pic>
        <p:nvPicPr>
          <p:cNvPr id="8" name="グラフィックス 7" descr="鉛筆">
            <a:extLst>
              <a:ext uri="{FF2B5EF4-FFF2-40B4-BE49-F238E27FC236}">
                <a16:creationId xmlns:a16="http://schemas.microsoft.com/office/drawing/2014/main" id="{C2707253-0A44-BB4D-85B1-73D04FDD4876}"/>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219473" y="218682"/>
            <a:ext cx="648992" cy="648992"/>
          </a:xfrm>
          <a:prstGeom prst="rect">
            <a:avLst/>
          </a:prstGeom>
        </p:spPr>
      </p:pic>
    </p:spTree>
    <p:extLst>
      <p:ext uri="{BB962C8B-B14F-4D97-AF65-F5344CB8AC3E}">
        <p14:creationId xmlns:p14="http://schemas.microsoft.com/office/powerpoint/2010/main" val="163332121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コンテンツ プレースホルダー 2">
            <a:extLst>
              <a:ext uri="{FF2B5EF4-FFF2-40B4-BE49-F238E27FC236}">
                <a16:creationId xmlns:a16="http://schemas.microsoft.com/office/drawing/2014/main" id="{A744DE0D-DCF3-431F-AF91-79581232ABD5}"/>
              </a:ext>
            </a:extLst>
          </p:cNvPr>
          <p:cNvSpPr>
            <a:spLocks noGrp="1"/>
          </p:cNvSpPr>
          <p:nvPr>
            <p:ph idx="1"/>
          </p:nvPr>
        </p:nvSpPr>
        <p:spPr/>
        <p:txBody>
          <a:bodyPr/>
          <a:lstStyle/>
          <a:p>
            <a:r>
              <a:rPr kumimoji="1" lang="ja-JP" altLang="en-US"/>
              <a:t>ロングセラー</a:t>
            </a:r>
            <a:r>
              <a:rPr lang="ja-JP" altLang="en-US"/>
              <a:t>商品とは</a:t>
            </a:r>
            <a:r>
              <a:rPr kumimoji="1" lang="ja-JP" altLang="en-US" sz="2000"/>
              <a:t>（芳賀</a:t>
            </a:r>
            <a:r>
              <a:rPr kumimoji="1" lang="en-US" altLang="ja-JP" sz="2000"/>
              <a:t>, 2016</a:t>
            </a:r>
            <a:r>
              <a:rPr kumimoji="1" lang="ja-JP" altLang="en-US" sz="2000"/>
              <a:t>）</a:t>
            </a:r>
            <a:endParaRPr kumimoji="1" lang="en-US" altLang="ja-JP" sz="2000"/>
          </a:p>
          <a:p>
            <a:pPr marL="0" indent="0">
              <a:buNone/>
            </a:pPr>
            <a:endParaRPr kumimoji="1" lang="en-US" altLang="ja-JP" b="1"/>
          </a:p>
        </p:txBody>
      </p:sp>
      <p:sp>
        <p:nvSpPr>
          <p:cNvPr id="4" name="フッター プレースホルダー 3">
            <a:extLst>
              <a:ext uri="{FF2B5EF4-FFF2-40B4-BE49-F238E27FC236}">
                <a16:creationId xmlns:a16="http://schemas.microsoft.com/office/drawing/2014/main" id="{511B299A-DB4C-477E-BDD7-3A3BEB20FE84}"/>
              </a:ext>
            </a:extLst>
          </p:cNvPr>
          <p:cNvSpPr>
            <a:spLocks noGrp="1"/>
          </p:cNvSpPr>
          <p:nvPr>
            <p:ph type="ftr" sz="quarter" idx="11"/>
          </p:nvPr>
        </p:nvSpPr>
        <p:spPr/>
        <p:txBody>
          <a:bodyPr/>
          <a:lstStyle/>
          <a:p>
            <a:endParaRPr lang="en-US"/>
          </a:p>
        </p:txBody>
      </p:sp>
      <p:sp>
        <p:nvSpPr>
          <p:cNvPr id="5" name="スライド番号プレースホルダー 4">
            <a:extLst>
              <a:ext uri="{FF2B5EF4-FFF2-40B4-BE49-F238E27FC236}">
                <a16:creationId xmlns:a16="http://schemas.microsoft.com/office/drawing/2014/main" id="{9FCBB962-F2AF-4773-A387-38C904F52542}"/>
              </a:ext>
            </a:extLst>
          </p:cNvPr>
          <p:cNvSpPr>
            <a:spLocks noGrp="1"/>
          </p:cNvSpPr>
          <p:nvPr>
            <p:ph type="sldNum" sz="quarter" idx="12"/>
          </p:nvPr>
        </p:nvSpPr>
        <p:spPr/>
        <p:txBody>
          <a:bodyPr/>
          <a:lstStyle/>
          <a:p>
            <a:fld id="{4FAB73BC-B049-4115-A692-8D63A059BFB8}" type="slidenum">
              <a:rPr lang="en-US" smtClean="0"/>
              <a:pPr/>
              <a:t>23</a:t>
            </a:fld>
            <a:endParaRPr lang="en-US"/>
          </a:p>
        </p:txBody>
      </p:sp>
      <p:sp>
        <p:nvSpPr>
          <p:cNvPr id="8" name="正方形/長方形 7">
            <a:extLst>
              <a:ext uri="{FF2B5EF4-FFF2-40B4-BE49-F238E27FC236}">
                <a16:creationId xmlns:a16="http://schemas.microsoft.com/office/drawing/2014/main" id="{A7577E1D-DE40-AB45-9DF2-45B9821B30AF}"/>
              </a:ext>
            </a:extLst>
          </p:cNvPr>
          <p:cNvSpPr/>
          <p:nvPr/>
        </p:nvSpPr>
        <p:spPr>
          <a:xfrm>
            <a:off x="0" y="0"/>
            <a:ext cx="12192000" cy="1030287"/>
          </a:xfrm>
          <a:prstGeom prst="rect">
            <a:avLst/>
          </a:prstGeom>
          <a:solidFill>
            <a:schemeClr val="accent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defRPr/>
            </a:pPr>
            <a:r>
              <a:rPr kumimoji="1" lang="ja-JP" altLang="en-US" sz="2800" b="0" i="0" u="none" strike="noStrike" kern="1200" cap="none" spc="0" normalizeH="0" baseline="0" noProof="0" dirty="0">
                <a:ln>
                  <a:noFill/>
                </a:ln>
                <a:solidFill>
                  <a:prstClr val="white"/>
                </a:solidFill>
                <a:effectLst/>
                <a:uLnTx/>
                <a:uFillTx/>
                <a:latin typeface="MS PGothic" panose="020B0600070205080204" pitchFamily="34" charset="-128"/>
                <a:ea typeface="MS PGothic" panose="020B0600070205080204" pitchFamily="34" charset="-128"/>
              </a:rPr>
              <a:t>　　　　先行研究</a:t>
            </a:r>
            <a:r>
              <a:rPr lang="ja-JP" altLang="en-US" sz="2800" dirty="0">
                <a:solidFill>
                  <a:prstClr val="white"/>
                </a:solidFill>
                <a:latin typeface="MS PGothic" panose="020B0600070205080204" pitchFamily="34" charset="-128"/>
                <a:ea typeface="MS PGothic" panose="020B0600070205080204" pitchFamily="34" charset="-128"/>
              </a:rPr>
              <a:t>： </a:t>
            </a:r>
            <a:r>
              <a:rPr kumimoji="1" lang="ja-JP" altLang="en-US" sz="2800" b="0" i="0" u="none" strike="noStrike" kern="1200" cap="none" spc="0" normalizeH="0" baseline="0" noProof="0" dirty="0">
                <a:ln>
                  <a:noFill/>
                </a:ln>
                <a:solidFill>
                  <a:prstClr val="white"/>
                </a:solidFill>
                <a:effectLst/>
                <a:uLnTx/>
                <a:uFillTx/>
                <a:latin typeface="MS PGothic" panose="020B0600070205080204" pitchFamily="34" charset="-128"/>
                <a:ea typeface="MS PGothic" panose="020B0600070205080204" pitchFamily="34" charset="-128"/>
              </a:rPr>
              <a:t>ロングセラー製品</a:t>
            </a:r>
            <a:r>
              <a:rPr lang="ja-JP" altLang="en-US" sz="2800" dirty="0">
                <a:solidFill>
                  <a:prstClr val="white"/>
                </a:solidFill>
                <a:latin typeface="MS PGothic" panose="020B0600070205080204" pitchFamily="34" charset="-128"/>
                <a:ea typeface="MS PGothic" panose="020B0600070205080204" pitchFamily="34" charset="-128"/>
              </a:rPr>
              <a:t>②</a:t>
            </a:r>
            <a:endParaRPr kumimoji="1" lang="ja-JP" altLang="en-US" sz="2800" b="0" i="0" u="none" strike="noStrike" kern="1200" cap="none" spc="0" normalizeH="0" baseline="0" noProof="0" dirty="0">
              <a:ln>
                <a:noFill/>
              </a:ln>
              <a:solidFill>
                <a:prstClr val="white"/>
              </a:solidFill>
              <a:effectLst/>
              <a:uLnTx/>
              <a:uFillTx/>
              <a:latin typeface="MS PGothic" panose="020B0600070205080204" pitchFamily="34" charset="-128"/>
              <a:ea typeface="MS PGothic" panose="020B0600070205080204" pitchFamily="34" charset="-128"/>
            </a:endParaRPr>
          </a:p>
        </p:txBody>
      </p:sp>
      <p:sp>
        <p:nvSpPr>
          <p:cNvPr id="9" name="正方形/長方形 8" descr="ノート PC">
            <a:extLst>
              <a:ext uri="{FF2B5EF4-FFF2-40B4-BE49-F238E27FC236}">
                <a16:creationId xmlns:a16="http://schemas.microsoft.com/office/drawing/2014/main" id="{16E2F05C-CAF5-6247-8A8C-23C0EFB749F3}"/>
              </a:ext>
            </a:extLst>
          </p:cNvPr>
          <p:cNvSpPr/>
          <p:nvPr/>
        </p:nvSpPr>
        <p:spPr>
          <a:xfrm>
            <a:off x="187468" y="189858"/>
            <a:ext cx="650732" cy="650570"/>
          </a:xfrm>
          <a:prstGeom prst="rect">
            <a:avLst/>
          </a:prstGeom>
          <a:blipFill>
            <a:blip r:embed="rId2">
              <a:extLst>
                <a:ext uri="{96DAC541-7B7A-43D3-8B79-37D633B846F1}">
                  <asvg:svgBlip xmlns:asvg="http://schemas.microsoft.com/office/drawing/2016/SVG/main" r:embed="rId3"/>
                </a:ext>
              </a:extLst>
            </a:blip>
            <a:srcRect/>
            <a:stretch>
              <a:fillRect/>
            </a:stretch>
          </a:blipFill>
        </p:spPr>
        <p:style>
          <a:lnRef idx="2">
            <a:schemeClr val="lt1">
              <a:alpha val="0"/>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sp>
        <p:nvSpPr>
          <p:cNvPr id="2" name="正方形/長方形 1">
            <a:extLst>
              <a:ext uri="{FF2B5EF4-FFF2-40B4-BE49-F238E27FC236}">
                <a16:creationId xmlns:a16="http://schemas.microsoft.com/office/drawing/2014/main" id="{9B4BB8D3-D954-894F-A0AA-E0F3F083CD31}"/>
              </a:ext>
            </a:extLst>
          </p:cNvPr>
          <p:cNvSpPr/>
          <p:nvPr/>
        </p:nvSpPr>
        <p:spPr>
          <a:xfrm>
            <a:off x="1985211" y="2630905"/>
            <a:ext cx="8221577" cy="1265884"/>
          </a:xfrm>
          <a:prstGeom prst="rect">
            <a:avLst/>
          </a:prstGeom>
          <a:ln w="28575">
            <a:solidFill>
              <a:schemeClr val="tx2">
                <a:lumMod val="75000"/>
              </a:schemeClr>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en-US" altLang="ja-JP" sz="2800"/>
              <a:t>①</a:t>
            </a:r>
            <a:r>
              <a:rPr lang="ja-JP" altLang="en-US" sz="2800"/>
              <a:t>リピートの購入が繰り返される商品</a:t>
            </a:r>
            <a:endParaRPr lang="en-US" altLang="ja-JP" sz="2800"/>
          </a:p>
        </p:txBody>
      </p:sp>
      <p:sp>
        <p:nvSpPr>
          <p:cNvPr id="10" name="正方形/長方形 9">
            <a:extLst>
              <a:ext uri="{FF2B5EF4-FFF2-40B4-BE49-F238E27FC236}">
                <a16:creationId xmlns:a16="http://schemas.microsoft.com/office/drawing/2014/main" id="{20BF1CAC-2309-0043-BBF9-CAE81600F05C}"/>
              </a:ext>
            </a:extLst>
          </p:cNvPr>
          <p:cNvSpPr/>
          <p:nvPr/>
        </p:nvSpPr>
        <p:spPr>
          <a:xfrm>
            <a:off x="1985211" y="4177159"/>
            <a:ext cx="8221577" cy="1265884"/>
          </a:xfrm>
          <a:prstGeom prst="rect">
            <a:avLst/>
          </a:prstGeom>
          <a:solidFill>
            <a:schemeClr val="tx2">
              <a:lumMod val="40000"/>
              <a:lumOff val="60000"/>
            </a:schemeClr>
          </a:solidFill>
          <a:ln w="28575">
            <a:solidFill>
              <a:schemeClr val="tx2">
                <a:lumMod val="75000"/>
              </a:schemeClr>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en-US" altLang="ja-JP" sz="2800"/>
              <a:t>②</a:t>
            </a:r>
            <a:r>
              <a:rPr lang="ja-JP" altLang="en-US" sz="2800"/>
              <a:t>顧客の世代が変わっても</a:t>
            </a:r>
            <a:endParaRPr lang="en-US" altLang="ja-JP" sz="2800"/>
          </a:p>
          <a:p>
            <a:pPr algn="ctr"/>
            <a:r>
              <a:rPr lang="ja-JP" altLang="en-US" sz="2800"/>
              <a:t>　購入されているような商品</a:t>
            </a:r>
          </a:p>
        </p:txBody>
      </p:sp>
    </p:spTree>
    <p:extLst>
      <p:ext uri="{BB962C8B-B14F-4D97-AF65-F5344CB8AC3E}">
        <p14:creationId xmlns:p14="http://schemas.microsoft.com/office/powerpoint/2010/main" val="66404588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3">
            <a:extLst>
              <a:ext uri="{FF2B5EF4-FFF2-40B4-BE49-F238E27FC236}">
                <a16:creationId xmlns:a16="http://schemas.microsoft.com/office/drawing/2014/main" id="{8A08BC17-47BD-FC48-8418-7755D89AE788}"/>
              </a:ext>
            </a:extLst>
          </p:cNvPr>
          <p:cNvSpPr>
            <a:spLocks noGrp="1"/>
          </p:cNvSpPr>
          <p:nvPr>
            <p:ph type="sldNum" sz="quarter" idx="12"/>
          </p:nvPr>
        </p:nvSpPr>
        <p:spPr/>
        <p:txBody>
          <a:bodyPr/>
          <a:lstStyle/>
          <a:p>
            <a:fld id="{4FAB73BC-B049-4115-A692-8D63A059BFB8}" type="slidenum">
              <a:rPr lang="en-US" smtClean="0"/>
              <a:pPr/>
              <a:t>24</a:t>
            </a:fld>
            <a:endParaRPr lang="en-US"/>
          </a:p>
        </p:txBody>
      </p:sp>
      <p:sp>
        <p:nvSpPr>
          <p:cNvPr id="5" name="コンテンツ プレースホルダー 4">
            <a:extLst>
              <a:ext uri="{FF2B5EF4-FFF2-40B4-BE49-F238E27FC236}">
                <a16:creationId xmlns:a16="http://schemas.microsoft.com/office/drawing/2014/main" id="{E78BCE13-D64E-B344-8124-25A73C346F05}"/>
              </a:ext>
            </a:extLst>
          </p:cNvPr>
          <p:cNvSpPr>
            <a:spLocks noGrp="1"/>
          </p:cNvSpPr>
          <p:nvPr>
            <p:ph idx="1"/>
          </p:nvPr>
        </p:nvSpPr>
        <p:spPr>
          <a:xfrm>
            <a:off x="838200" y="1825625"/>
            <a:ext cx="10515600" cy="2405787"/>
          </a:xfrm>
          <a:prstGeom prst="rect">
            <a:avLst/>
          </a:prstGeom>
        </p:spPr>
        <p:txBody>
          <a:bodyPr>
            <a:spAutoFit/>
          </a:bodyPr>
          <a:lstStyle/>
          <a:p>
            <a:r>
              <a:rPr lang="ja-JP" altLang="en-US"/>
              <a:t>世代間の記憶の継承がロングセラーの重要な条件の一つである。</a:t>
            </a:r>
            <a:endParaRPr lang="en-US" altLang="ja-JP"/>
          </a:p>
          <a:p>
            <a:pPr marL="0" indent="0" algn="r">
              <a:buNone/>
            </a:pPr>
            <a:r>
              <a:rPr lang="ja-JP" altLang="en-US" sz="1800"/>
              <a:t>（斎藤</a:t>
            </a:r>
            <a:r>
              <a:rPr lang="en-US" altLang="ja-JP" sz="1800"/>
              <a:t>,</a:t>
            </a:r>
            <a:r>
              <a:rPr lang="ja-JP" altLang="en-US" sz="1800"/>
              <a:t> </a:t>
            </a:r>
            <a:r>
              <a:rPr lang="en-US" altLang="ja-JP" sz="1800"/>
              <a:t>2008</a:t>
            </a:r>
            <a:r>
              <a:rPr lang="ja-JP" altLang="en-US" sz="1800"/>
              <a:t>）</a:t>
            </a:r>
            <a:endParaRPr lang="en-US" altLang="ja-JP" sz="1800"/>
          </a:p>
          <a:p>
            <a:endParaRPr lang="en-US" altLang="ja-JP"/>
          </a:p>
          <a:p>
            <a:endParaRPr lang="en-US" altLang="ja-JP"/>
          </a:p>
          <a:p>
            <a:pPr marL="0" indent="0">
              <a:buNone/>
            </a:pPr>
            <a:endParaRPr lang="en-US" altLang="ja-JP"/>
          </a:p>
        </p:txBody>
      </p:sp>
      <p:sp>
        <p:nvSpPr>
          <p:cNvPr id="6" name="正方形/長方形 5">
            <a:extLst>
              <a:ext uri="{FF2B5EF4-FFF2-40B4-BE49-F238E27FC236}">
                <a16:creationId xmlns:a16="http://schemas.microsoft.com/office/drawing/2014/main" id="{81FA00C6-EB24-F541-8B15-8902D2CE7E64}"/>
              </a:ext>
            </a:extLst>
          </p:cNvPr>
          <p:cNvSpPr/>
          <p:nvPr/>
        </p:nvSpPr>
        <p:spPr>
          <a:xfrm>
            <a:off x="0" y="0"/>
            <a:ext cx="12192000" cy="1030287"/>
          </a:xfrm>
          <a:prstGeom prst="rect">
            <a:avLst/>
          </a:prstGeom>
          <a:solidFill>
            <a:schemeClr val="accent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defRPr/>
            </a:pPr>
            <a:r>
              <a:rPr kumimoji="1" lang="ja-JP" altLang="en-US" sz="2800" b="0" i="0" u="none" strike="noStrike" kern="1200" cap="none" spc="0" normalizeH="0" baseline="0" noProof="0">
                <a:ln>
                  <a:noFill/>
                </a:ln>
                <a:solidFill>
                  <a:prstClr val="white"/>
                </a:solidFill>
                <a:effectLst/>
                <a:uLnTx/>
                <a:uFillTx/>
                <a:latin typeface="MS PGothic" panose="020B0600070205080204" pitchFamily="34" charset="-128"/>
                <a:ea typeface="MS PGothic" panose="020B0600070205080204" pitchFamily="34" charset="-128"/>
              </a:rPr>
              <a:t>　　　　問題意識・研究目的</a:t>
            </a:r>
          </a:p>
        </p:txBody>
      </p:sp>
      <p:pic>
        <p:nvPicPr>
          <p:cNvPr id="7" name="グラフィックス 6" descr="思案中の吹き出し">
            <a:extLst>
              <a:ext uri="{FF2B5EF4-FFF2-40B4-BE49-F238E27FC236}">
                <a16:creationId xmlns:a16="http://schemas.microsoft.com/office/drawing/2014/main" id="{AFD14208-6977-5843-94DE-B6D31716CF25}"/>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294112" y="196537"/>
            <a:ext cx="637212" cy="637212"/>
          </a:xfrm>
          <a:prstGeom prst="rect">
            <a:avLst/>
          </a:prstGeom>
        </p:spPr>
      </p:pic>
      <p:sp>
        <p:nvSpPr>
          <p:cNvPr id="8" name="四角形: 角を丸くする 7">
            <a:extLst>
              <a:ext uri="{FF2B5EF4-FFF2-40B4-BE49-F238E27FC236}">
                <a16:creationId xmlns:a16="http://schemas.microsoft.com/office/drawing/2014/main" id="{F9A07B50-AB67-2141-AD6D-910ECDF0961F}"/>
              </a:ext>
            </a:extLst>
          </p:cNvPr>
          <p:cNvSpPr/>
          <p:nvPr/>
        </p:nvSpPr>
        <p:spPr>
          <a:xfrm>
            <a:off x="4703394" y="3765520"/>
            <a:ext cx="2854202" cy="2062671"/>
          </a:xfrm>
          <a:prstGeom prst="roundRect">
            <a:avLst/>
          </a:prstGeom>
          <a:solidFill>
            <a:schemeClr val="accent1">
              <a:lumMod val="60000"/>
              <a:lumOff val="40000"/>
            </a:schemeClr>
          </a:solidFill>
          <a:ln w="1905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2000">
                <a:solidFill>
                  <a:schemeClr val="tx2"/>
                </a:solidFill>
              </a:rPr>
              <a:t>新しい世代に繋げる必要性がある</a:t>
            </a:r>
            <a:endParaRPr lang="en-US" altLang="ja-JP" sz="2000">
              <a:solidFill>
                <a:schemeClr val="tx2"/>
              </a:solidFill>
            </a:endParaRPr>
          </a:p>
        </p:txBody>
      </p:sp>
      <p:sp>
        <p:nvSpPr>
          <p:cNvPr id="9" name="四角形: 角を丸くする 7">
            <a:extLst>
              <a:ext uri="{FF2B5EF4-FFF2-40B4-BE49-F238E27FC236}">
                <a16:creationId xmlns:a16="http://schemas.microsoft.com/office/drawing/2014/main" id="{E544F0AE-B987-1444-82FA-CE000A8E9E82}"/>
              </a:ext>
            </a:extLst>
          </p:cNvPr>
          <p:cNvSpPr/>
          <p:nvPr/>
        </p:nvSpPr>
        <p:spPr>
          <a:xfrm>
            <a:off x="8950630" y="3734982"/>
            <a:ext cx="2854201" cy="2062671"/>
          </a:xfrm>
          <a:prstGeom prst="roundRect">
            <a:avLst/>
          </a:prstGeom>
          <a:solidFill>
            <a:schemeClr val="accent1">
              <a:lumMod val="75000"/>
            </a:schemeClr>
          </a:solidFill>
          <a:ln w="1905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2000" b="1">
                <a:solidFill>
                  <a:schemeClr val="bg1"/>
                </a:solidFill>
              </a:rPr>
              <a:t>親子が効果的である</a:t>
            </a:r>
          </a:p>
        </p:txBody>
      </p:sp>
      <p:sp>
        <p:nvSpPr>
          <p:cNvPr id="11" name="四角形: 角を丸くする 7">
            <a:extLst>
              <a:ext uri="{FF2B5EF4-FFF2-40B4-BE49-F238E27FC236}">
                <a16:creationId xmlns:a16="http://schemas.microsoft.com/office/drawing/2014/main" id="{D01EB2E9-FA53-AB44-9AF1-73664EF04EE9}"/>
              </a:ext>
            </a:extLst>
          </p:cNvPr>
          <p:cNvSpPr/>
          <p:nvPr/>
        </p:nvSpPr>
        <p:spPr>
          <a:xfrm>
            <a:off x="456158" y="3765520"/>
            <a:ext cx="2854202" cy="2062672"/>
          </a:xfrm>
          <a:prstGeom prst="roundRect">
            <a:avLst/>
          </a:prstGeom>
          <a:solidFill>
            <a:schemeClr val="accent1">
              <a:lumMod val="60000"/>
              <a:lumOff val="40000"/>
            </a:schemeClr>
          </a:solidFill>
          <a:ln w="1905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2000">
                <a:solidFill>
                  <a:schemeClr val="tx2"/>
                </a:solidFill>
              </a:rPr>
              <a:t>消費者は歳を取り</a:t>
            </a:r>
            <a:endParaRPr lang="en-US" altLang="ja-JP" sz="2000">
              <a:solidFill>
                <a:schemeClr val="tx2"/>
              </a:solidFill>
            </a:endParaRPr>
          </a:p>
          <a:p>
            <a:pPr algn="ctr"/>
            <a:r>
              <a:rPr lang="ja-JP" altLang="en-US" sz="2000">
                <a:solidFill>
                  <a:schemeClr val="tx2"/>
                </a:solidFill>
              </a:rPr>
              <a:t>やがていなくなる</a:t>
            </a:r>
            <a:endParaRPr lang="en-US" altLang="ja-JP" sz="2000">
              <a:solidFill>
                <a:schemeClr val="tx2"/>
              </a:solidFill>
            </a:endParaRPr>
          </a:p>
        </p:txBody>
      </p:sp>
      <p:sp>
        <p:nvSpPr>
          <p:cNvPr id="12" name="矢印: 下 2">
            <a:extLst>
              <a:ext uri="{FF2B5EF4-FFF2-40B4-BE49-F238E27FC236}">
                <a16:creationId xmlns:a16="http://schemas.microsoft.com/office/drawing/2014/main" id="{76F281DE-7F41-5943-99CC-274DE2F8E597}"/>
              </a:ext>
            </a:extLst>
          </p:cNvPr>
          <p:cNvSpPr/>
          <p:nvPr/>
        </p:nvSpPr>
        <p:spPr>
          <a:xfrm rot="16200000">
            <a:off x="3670725" y="4394971"/>
            <a:ext cx="672303" cy="803767"/>
          </a:xfrm>
          <a:prstGeom prst="downArrow">
            <a:avLst/>
          </a:prstGeom>
          <a:solidFill>
            <a:schemeClr val="bg1">
              <a:lumMod val="75000"/>
            </a:schemeClr>
          </a:solidFill>
          <a:ln w="2857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游ゴシック" panose="020F0502020204030204"/>
              <a:ea typeface="游ゴシック" panose="020B0400000000000000" pitchFamily="50" charset="-128"/>
              <a:cs typeface="+mn-cs"/>
            </a:endParaRPr>
          </a:p>
        </p:txBody>
      </p:sp>
      <p:sp>
        <p:nvSpPr>
          <p:cNvPr id="13" name="矢印: 下 2">
            <a:extLst>
              <a:ext uri="{FF2B5EF4-FFF2-40B4-BE49-F238E27FC236}">
                <a16:creationId xmlns:a16="http://schemas.microsoft.com/office/drawing/2014/main" id="{CC5B9246-9FF0-0541-89F8-B047E430F7C1}"/>
              </a:ext>
            </a:extLst>
          </p:cNvPr>
          <p:cNvSpPr/>
          <p:nvPr/>
        </p:nvSpPr>
        <p:spPr>
          <a:xfrm rot="16200000">
            <a:off x="7917961" y="4394971"/>
            <a:ext cx="672303" cy="803767"/>
          </a:xfrm>
          <a:prstGeom prst="downArrow">
            <a:avLst/>
          </a:prstGeom>
          <a:solidFill>
            <a:schemeClr val="bg1">
              <a:lumMod val="75000"/>
            </a:schemeClr>
          </a:solidFill>
          <a:ln w="2857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游ゴシック"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366661361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フッター プレースホルダー 3">
            <a:extLst>
              <a:ext uri="{FF2B5EF4-FFF2-40B4-BE49-F238E27FC236}">
                <a16:creationId xmlns:a16="http://schemas.microsoft.com/office/drawing/2014/main" id="{79D6BF7B-63CD-42AB-87E2-64209AA86C33}"/>
              </a:ext>
            </a:extLst>
          </p:cNvPr>
          <p:cNvSpPr>
            <a:spLocks noGrp="1"/>
          </p:cNvSpPr>
          <p:nvPr>
            <p:ph type="ftr" sz="quarter" idx="11"/>
          </p:nvPr>
        </p:nvSpPr>
        <p:spPr/>
        <p:txBody>
          <a:bodyPr/>
          <a:lstStyle/>
          <a:p>
            <a:endParaRPr lang="en-US"/>
          </a:p>
        </p:txBody>
      </p:sp>
      <p:sp>
        <p:nvSpPr>
          <p:cNvPr id="5" name="スライド番号プレースホルダー 4">
            <a:extLst>
              <a:ext uri="{FF2B5EF4-FFF2-40B4-BE49-F238E27FC236}">
                <a16:creationId xmlns:a16="http://schemas.microsoft.com/office/drawing/2014/main" id="{41C1D068-D136-4AE8-83E6-B5627207A34A}"/>
              </a:ext>
            </a:extLst>
          </p:cNvPr>
          <p:cNvSpPr>
            <a:spLocks noGrp="1"/>
          </p:cNvSpPr>
          <p:nvPr>
            <p:ph type="sldNum" sz="quarter" idx="12"/>
          </p:nvPr>
        </p:nvSpPr>
        <p:spPr/>
        <p:txBody>
          <a:bodyPr/>
          <a:lstStyle/>
          <a:p>
            <a:fld id="{4FAB73BC-B049-4115-A692-8D63A059BFB8}" type="slidenum">
              <a:rPr lang="en-US" smtClean="0"/>
              <a:pPr/>
              <a:t>25</a:t>
            </a:fld>
            <a:endParaRPr lang="en-US"/>
          </a:p>
        </p:txBody>
      </p:sp>
      <p:sp>
        <p:nvSpPr>
          <p:cNvPr id="8" name="四角形: 角を丸くする 2">
            <a:extLst>
              <a:ext uri="{FF2B5EF4-FFF2-40B4-BE49-F238E27FC236}">
                <a16:creationId xmlns:a16="http://schemas.microsoft.com/office/drawing/2014/main" id="{A03A9F5E-DEA5-1947-9C57-D13EDC6361D9}"/>
              </a:ext>
            </a:extLst>
          </p:cNvPr>
          <p:cNvSpPr/>
          <p:nvPr/>
        </p:nvSpPr>
        <p:spPr>
          <a:xfrm>
            <a:off x="1652305" y="2373331"/>
            <a:ext cx="9217753" cy="2367772"/>
          </a:xfrm>
          <a:prstGeom prst="roundRect">
            <a:avLst/>
          </a:prstGeom>
          <a:solidFill>
            <a:schemeClr val="bg1"/>
          </a:solidFill>
          <a:ln w="28575">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defRPr/>
            </a:pPr>
            <a:endParaRPr lang="en-US" altLang="ja-JP" sz="2400">
              <a:solidFill>
                <a:schemeClr val="tx2">
                  <a:lumMod val="75000"/>
                </a:schemeClr>
              </a:solidFill>
            </a:endParaRPr>
          </a:p>
          <a:p>
            <a:pPr lvl="0" algn="ctr">
              <a:lnSpc>
                <a:spcPct val="150000"/>
              </a:lnSpc>
              <a:defRPr/>
            </a:pPr>
            <a:r>
              <a:rPr lang="ja-JP" altLang="en-US" sz="2400">
                <a:solidFill>
                  <a:schemeClr val="tx2">
                    <a:lumMod val="75000"/>
                  </a:schemeClr>
                </a:solidFill>
              </a:rPr>
              <a:t>ロングセラー製品に関する事例分析を中心とした研究は行われているが、親子間の観点からの研究はほとんど行われていない。</a:t>
            </a:r>
            <a:endParaRPr lang="en-US" altLang="ja-JP" sz="2400">
              <a:solidFill>
                <a:schemeClr val="tx2">
                  <a:lumMod val="75000"/>
                </a:schemeClr>
              </a:solidFill>
            </a:endParaRPr>
          </a:p>
          <a:p>
            <a:pPr lvl="0" algn="ctr">
              <a:defRPr/>
            </a:pPr>
            <a:endParaRPr kumimoji="1" lang="ja-JP" altLang="en-US" sz="2400" b="0" i="0" u="none" strike="noStrike" kern="1200" cap="none" spc="0" normalizeH="0" baseline="0" noProof="0">
              <a:ln>
                <a:noFill/>
              </a:ln>
              <a:solidFill>
                <a:schemeClr val="tx2">
                  <a:lumMod val="75000"/>
                </a:schemeClr>
              </a:solidFill>
              <a:effectLst/>
              <a:uLnTx/>
              <a:uFillTx/>
              <a:latin typeface="MS PGothic"/>
              <a:ea typeface="MS PGothic"/>
            </a:endParaRPr>
          </a:p>
        </p:txBody>
      </p:sp>
      <p:sp>
        <p:nvSpPr>
          <p:cNvPr id="6" name="正方形/長方形 5">
            <a:extLst>
              <a:ext uri="{FF2B5EF4-FFF2-40B4-BE49-F238E27FC236}">
                <a16:creationId xmlns:a16="http://schemas.microsoft.com/office/drawing/2014/main" id="{2ABBF820-2521-EC4A-8D2B-65D0E8061FD5}"/>
              </a:ext>
            </a:extLst>
          </p:cNvPr>
          <p:cNvSpPr/>
          <p:nvPr/>
        </p:nvSpPr>
        <p:spPr>
          <a:xfrm>
            <a:off x="0" y="0"/>
            <a:ext cx="12192000" cy="1030287"/>
          </a:xfrm>
          <a:prstGeom prst="rect">
            <a:avLst/>
          </a:prstGeom>
          <a:solidFill>
            <a:schemeClr val="accent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defRPr/>
            </a:pPr>
            <a:r>
              <a:rPr kumimoji="1" lang="ja-JP" altLang="en-US" sz="2800" b="0" i="0" u="none" strike="noStrike" kern="1200" cap="none" spc="0" normalizeH="0" baseline="0" noProof="0">
                <a:ln>
                  <a:noFill/>
                </a:ln>
                <a:solidFill>
                  <a:prstClr val="white"/>
                </a:solidFill>
                <a:effectLst/>
                <a:uLnTx/>
                <a:uFillTx/>
                <a:latin typeface="MS PGothic" panose="020B0600070205080204" pitchFamily="34" charset="-128"/>
                <a:ea typeface="MS PGothic" panose="020B0600070205080204" pitchFamily="34" charset="-128"/>
              </a:rPr>
              <a:t>　　　　問題意識</a:t>
            </a:r>
          </a:p>
        </p:txBody>
      </p:sp>
      <p:pic>
        <p:nvPicPr>
          <p:cNvPr id="7" name="グラフィックス 6" descr="思案中の吹き出し">
            <a:extLst>
              <a:ext uri="{FF2B5EF4-FFF2-40B4-BE49-F238E27FC236}">
                <a16:creationId xmlns:a16="http://schemas.microsoft.com/office/drawing/2014/main" id="{AA0B22F6-0E42-6244-AB9D-20ADF310B215}"/>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294112" y="196537"/>
            <a:ext cx="637212" cy="637212"/>
          </a:xfrm>
          <a:prstGeom prst="rect">
            <a:avLst/>
          </a:prstGeom>
        </p:spPr>
      </p:pic>
    </p:spTree>
    <p:extLst>
      <p:ext uri="{BB962C8B-B14F-4D97-AF65-F5344CB8AC3E}">
        <p14:creationId xmlns:p14="http://schemas.microsoft.com/office/powerpoint/2010/main" val="410083120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フッター プレースホルダー 3">
            <a:extLst>
              <a:ext uri="{FF2B5EF4-FFF2-40B4-BE49-F238E27FC236}">
                <a16:creationId xmlns:a16="http://schemas.microsoft.com/office/drawing/2014/main" id="{79D6BF7B-63CD-42AB-87E2-64209AA86C33}"/>
              </a:ext>
            </a:extLst>
          </p:cNvPr>
          <p:cNvSpPr>
            <a:spLocks noGrp="1"/>
          </p:cNvSpPr>
          <p:nvPr>
            <p:ph type="ftr" sz="quarter" idx="11"/>
          </p:nvPr>
        </p:nvSpPr>
        <p:spPr/>
        <p:txBody>
          <a:bodyPr/>
          <a:lstStyle/>
          <a:p>
            <a:endParaRPr lang="en-US"/>
          </a:p>
        </p:txBody>
      </p:sp>
      <p:sp>
        <p:nvSpPr>
          <p:cNvPr id="5" name="スライド番号プレースホルダー 4">
            <a:extLst>
              <a:ext uri="{FF2B5EF4-FFF2-40B4-BE49-F238E27FC236}">
                <a16:creationId xmlns:a16="http://schemas.microsoft.com/office/drawing/2014/main" id="{41C1D068-D136-4AE8-83E6-B5627207A34A}"/>
              </a:ext>
            </a:extLst>
          </p:cNvPr>
          <p:cNvSpPr>
            <a:spLocks noGrp="1"/>
          </p:cNvSpPr>
          <p:nvPr>
            <p:ph type="sldNum" sz="quarter" idx="12"/>
          </p:nvPr>
        </p:nvSpPr>
        <p:spPr/>
        <p:txBody>
          <a:bodyPr/>
          <a:lstStyle/>
          <a:p>
            <a:fld id="{4FAB73BC-B049-4115-A692-8D63A059BFB8}" type="slidenum">
              <a:rPr lang="en-US" smtClean="0"/>
              <a:pPr/>
              <a:t>26</a:t>
            </a:fld>
            <a:endParaRPr lang="en-US"/>
          </a:p>
        </p:txBody>
      </p:sp>
      <p:sp>
        <p:nvSpPr>
          <p:cNvPr id="11" name="四角形: 角を丸くする 2">
            <a:extLst>
              <a:ext uri="{FF2B5EF4-FFF2-40B4-BE49-F238E27FC236}">
                <a16:creationId xmlns:a16="http://schemas.microsoft.com/office/drawing/2014/main" id="{9D738181-9343-994B-BCB6-CC3F6F645497}"/>
              </a:ext>
            </a:extLst>
          </p:cNvPr>
          <p:cNvSpPr/>
          <p:nvPr/>
        </p:nvSpPr>
        <p:spPr>
          <a:xfrm>
            <a:off x="1327931" y="2574719"/>
            <a:ext cx="9536138" cy="2237199"/>
          </a:xfrm>
          <a:prstGeom prst="roundRect">
            <a:avLst/>
          </a:prstGeom>
          <a:solidFill>
            <a:schemeClr val="accent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defRPr/>
            </a:pPr>
            <a:endParaRPr lang="en-US" altLang="ja-JP" sz="2400"/>
          </a:p>
          <a:p>
            <a:pPr algn="ctr">
              <a:lnSpc>
                <a:spcPct val="150000"/>
              </a:lnSpc>
            </a:pPr>
            <a:r>
              <a:rPr lang="ja-JP" altLang="en-US" sz="2400"/>
              <a:t>親子間の継承とロングセラー製品の関係性を明らかにすることで、どのような製品が世代を超えたロングセラーになるのかを</a:t>
            </a:r>
            <a:endParaRPr lang="en-US" altLang="ja-JP" sz="2400"/>
          </a:p>
          <a:p>
            <a:pPr algn="ctr">
              <a:lnSpc>
                <a:spcPct val="150000"/>
              </a:lnSpc>
            </a:pPr>
            <a:r>
              <a:rPr lang="ja-JP" altLang="en-US" sz="2400"/>
              <a:t>導き出す。</a:t>
            </a:r>
            <a:endParaRPr lang="en-US" altLang="ja-JP" sz="2400"/>
          </a:p>
          <a:p>
            <a:endParaRPr lang="en-US" altLang="ja-JP" sz="2400"/>
          </a:p>
        </p:txBody>
      </p:sp>
      <p:sp>
        <p:nvSpPr>
          <p:cNvPr id="6" name="正方形/長方形 5">
            <a:extLst>
              <a:ext uri="{FF2B5EF4-FFF2-40B4-BE49-F238E27FC236}">
                <a16:creationId xmlns:a16="http://schemas.microsoft.com/office/drawing/2014/main" id="{2ABBF820-2521-EC4A-8D2B-65D0E8061FD5}"/>
              </a:ext>
            </a:extLst>
          </p:cNvPr>
          <p:cNvSpPr/>
          <p:nvPr/>
        </p:nvSpPr>
        <p:spPr>
          <a:xfrm>
            <a:off x="0" y="0"/>
            <a:ext cx="12192000" cy="1030287"/>
          </a:xfrm>
          <a:prstGeom prst="rect">
            <a:avLst/>
          </a:prstGeom>
          <a:solidFill>
            <a:schemeClr val="accent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defRPr/>
            </a:pPr>
            <a:r>
              <a:rPr lang="ja-JP" altLang="en-US" sz="2800">
                <a:solidFill>
                  <a:prstClr val="white"/>
                </a:solidFill>
                <a:latin typeface="MS PGothic" panose="020B0600070205080204" pitchFamily="34" charset="-128"/>
                <a:ea typeface="MS PGothic" panose="020B0600070205080204" pitchFamily="34" charset="-128"/>
              </a:rPr>
              <a:t>　　　　研究目的</a:t>
            </a:r>
            <a:endParaRPr kumimoji="1" lang="ja-JP" altLang="en-US" sz="2800" b="0" i="0" u="none" strike="noStrike" kern="1200" cap="none" spc="0" normalizeH="0" baseline="0" noProof="0">
              <a:ln>
                <a:noFill/>
              </a:ln>
              <a:solidFill>
                <a:prstClr val="white"/>
              </a:solidFill>
              <a:effectLst/>
              <a:uLnTx/>
              <a:uFillTx/>
              <a:latin typeface="MS PGothic" panose="020B0600070205080204" pitchFamily="34" charset="-128"/>
              <a:ea typeface="MS PGothic" panose="020B0600070205080204" pitchFamily="34" charset="-128"/>
            </a:endParaRPr>
          </a:p>
        </p:txBody>
      </p:sp>
      <p:pic>
        <p:nvPicPr>
          <p:cNvPr id="7" name="グラフィックス 6" descr="思案中の吹き出し">
            <a:extLst>
              <a:ext uri="{FF2B5EF4-FFF2-40B4-BE49-F238E27FC236}">
                <a16:creationId xmlns:a16="http://schemas.microsoft.com/office/drawing/2014/main" id="{AA0B22F6-0E42-6244-AB9D-20ADF310B215}"/>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294112" y="196537"/>
            <a:ext cx="637212" cy="637212"/>
          </a:xfrm>
          <a:prstGeom prst="rect">
            <a:avLst/>
          </a:prstGeom>
        </p:spPr>
      </p:pic>
    </p:spTree>
    <p:extLst>
      <p:ext uri="{BB962C8B-B14F-4D97-AF65-F5344CB8AC3E}">
        <p14:creationId xmlns:p14="http://schemas.microsoft.com/office/powerpoint/2010/main" val="332885105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B7B3ADBE-E334-47CC-A84F-B7502CF405E9}"/>
              </a:ext>
            </a:extLst>
          </p:cNvPr>
          <p:cNvSpPr>
            <a:spLocks noGrp="1"/>
          </p:cNvSpPr>
          <p:nvPr>
            <p:ph type="title"/>
          </p:nvPr>
        </p:nvSpPr>
        <p:spPr/>
        <p:txBody>
          <a:bodyPr/>
          <a:lstStyle/>
          <a:p>
            <a:br>
              <a:rPr kumimoji="1" lang="en-US" altLang="ja-JP"/>
            </a:br>
            <a:r>
              <a:rPr kumimoji="1" lang="ja-JP" altLang="en-US"/>
              <a:t>研究の必要性</a:t>
            </a:r>
          </a:p>
        </p:txBody>
      </p:sp>
      <p:sp>
        <p:nvSpPr>
          <p:cNvPr id="3" name="コンテンツ プレースホルダー 2">
            <a:extLst>
              <a:ext uri="{FF2B5EF4-FFF2-40B4-BE49-F238E27FC236}">
                <a16:creationId xmlns:a16="http://schemas.microsoft.com/office/drawing/2014/main" id="{576CA993-28BC-4296-94CD-D7828A9E13D4}"/>
              </a:ext>
            </a:extLst>
          </p:cNvPr>
          <p:cNvSpPr>
            <a:spLocks noGrp="1"/>
          </p:cNvSpPr>
          <p:nvPr>
            <p:ph idx="1"/>
          </p:nvPr>
        </p:nvSpPr>
        <p:spPr/>
        <p:txBody>
          <a:bodyPr/>
          <a:lstStyle/>
          <a:p>
            <a:pPr marL="0" indent="0">
              <a:buNone/>
            </a:pPr>
            <a:r>
              <a:rPr lang="ja-JP" altLang="en-US"/>
              <a:t>ロングセラー製品は</a:t>
            </a:r>
            <a:endParaRPr lang="en-US" altLang="ja-JP"/>
          </a:p>
          <a:p>
            <a:pPr marL="0" indent="0">
              <a:buNone/>
            </a:pPr>
            <a:r>
              <a:rPr lang="ja-JP" altLang="en-US"/>
              <a:t>①一人の人が長く使用する</a:t>
            </a:r>
            <a:endParaRPr lang="en-US" altLang="ja-JP"/>
          </a:p>
          <a:p>
            <a:pPr marL="0" indent="0">
              <a:buNone/>
            </a:pPr>
            <a:r>
              <a:rPr lang="ja-JP" altLang="en-US"/>
              <a:t>②次の世代にも受け継がれ使用される　</a:t>
            </a:r>
            <a:endParaRPr lang="en-US" altLang="ja-JP"/>
          </a:p>
          <a:p>
            <a:pPr marL="0" indent="0">
              <a:buNone/>
            </a:pPr>
            <a:r>
              <a:rPr lang="ja-JP" altLang="en-US"/>
              <a:t>という２パターンに分かれる</a:t>
            </a:r>
            <a:endParaRPr lang="en-US" altLang="ja-JP"/>
          </a:p>
          <a:p>
            <a:pPr marL="0" indent="0">
              <a:buNone/>
            </a:pPr>
            <a:endParaRPr kumimoji="1" lang="en-US" altLang="ja-JP"/>
          </a:p>
          <a:p>
            <a:pPr marL="0" indent="0">
              <a:buNone/>
            </a:pPr>
            <a:r>
              <a:rPr lang="ja-JP" altLang="en-US"/>
              <a:t>消費者は歳を取り、いなくなってしまうため、製品を新しい世代に繋げる必要性がある</a:t>
            </a:r>
            <a:endParaRPr lang="en-US" altLang="ja-JP"/>
          </a:p>
          <a:p>
            <a:pPr marL="0" indent="0">
              <a:buNone/>
            </a:pPr>
            <a:r>
              <a:rPr kumimoji="1" lang="ja-JP" altLang="en-US"/>
              <a:t>→新しい世代と繋げるには親子が効果的である</a:t>
            </a:r>
          </a:p>
        </p:txBody>
      </p:sp>
      <p:sp>
        <p:nvSpPr>
          <p:cNvPr id="4" name="フッター プレースホルダー 3">
            <a:extLst>
              <a:ext uri="{FF2B5EF4-FFF2-40B4-BE49-F238E27FC236}">
                <a16:creationId xmlns:a16="http://schemas.microsoft.com/office/drawing/2014/main" id="{E215C76C-8285-45FB-8FA7-8F81630948E3}"/>
              </a:ext>
            </a:extLst>
          </p:cNvPr>
          <p:cNvSpPr>
            <a:spLocks noGrp="1"/>
          </p:cNvSpPr>
          <p:nvPr>
            <p:ph type="ftr" sz="quarter" idx="11"/>
          </p:nvPr>
        </p:nvSpPr>
        <p:spPr/>
        <p:txBody>
          <a:bodyPr/>
          <a:lstStyle/>
          <a:p>
            <a:endParaRPr lang="en-US"/>
          </a:p>
        </p:txBody>
      </p:sp>
      <p:sp>
        <p:nvSpPr>
          <p:cNvPr id="5" name="スライド番号プレースホルダー 4">
            <a:extLst>
              <a:ext uri="{FF2B5EF4-FFF2-40B4-BE49-F238E27FC236}">
                <a16:creationId xmlns:a16="http://schemas.microsoft.com/office/drawing/2014/main" id="{80BDD74E-005D-43D9-A393-3AA5F455C80A}"/>
              </a:ext>
            </a:extLst>
          </p:cNvPr>
          <p:cNvSpPr>
            <a:spLocks noGrp="1"/>
          </p:cNvSpPr>
          <p:nvPr>
            <p:ph type="sldNum" sz="quarter" idx="12"/>
          </p:nvPr>
        </p:nvSpPr>
        <p:spPr/>
        <p:txBody>
          <a:bodyPr/>
          <a:lstStyle/>
          <a:p>
            <a:fld id="{4FAB73BC-B049-4115-A692-8D63A059BFB8}" type="slidenum">
              <a:rPr lang="en-US" smtClean="0"/>
              <a:pPr/>
              <a:t>27</a:t>
            </a:fld>
            <a:endParaRPr lang="en-US"/>
          </a:p>
        </p:txBody>
      </p:sp>
    </p:spTree>
    <p:extLst>
      <p:ext uri="{BB962C8B-B14F-4D97-AF65-F5344CB8AC3E}">
        <p14:creationId xmlns:p14="http://schemas.microsoft.com/office/powerpoint/2010/main" val="188459136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DC46EE3F-C817-4E62-A17E-C63C537F4B7F}"/>
              </a:ext>
            </a:extLst>
          </p:cNvPr>
          <p:cNvSpPr>
            <a:spLocks noGrp="1"/>
          </p:cNvSpPr>
          <p:nvPr>
            <p:ph type="title"/>
          </p:nvPr>
        </p:nvSpPr>
        <p:spPr>
          <a:xfrm>
            <a:off x="838200" y="1221652"/>
            <a:ext cx="10515600" cy="1325563"/>
          </a:xfrm>
        </p:spPr>
        <p:txBody>
          <a:bodyPr/>
          <a:lstStyle/>
          <a:p>
            <a:r>
              <a:rPr kumimoji="1" lang="ja-JP" altLang="en-US"/>
              <a:t>本研究の意義</a:t>
            </a:r>
          </a:p>
        </p:txBody>
      </p:sp>
      <p:sp>
        <p:nvSpPr>
          <p:cNvPr id="3" name="コンテンツ プレースホルダー 2">
            <a:extLst>
              <a:ext uri="{FF2B5EF4-FFF2-40B4-BE49-F238E27FC236}">
                <a16:creationId xmlns:a16="http://schemas.microsoft.com/office/drawing/2014/main" id="{037E204C-A6B8-4E79-8E7F-6DA68BF5C155}"/>
              </a:ext>
            </a:extLst>
          </p:cNvPr>
          <p:cNvSpPr>
            <a:spLocks noGrp="1"/>
          </p:cNvSpPr>
          <p:nvPr>
            <p:ph idx="1"/>
          </p:nvPr>
        </p:nvSpPr>
        <p:spPr>
          <a:xfrm>
            <a:off x="1092843" y="3064116"/>
            <a:ext cx="10515600" cy="4351338"/>
          </a:xfrm>
        </p:spPr>
        <p:txBody>
          <a:bodyPr/>
          <a:lstStyle/>
          <a:p>
            <a:pPr marL="0" indent="0">
              <a:buNone/>
            </a:pPr>
            <a:r>
              <a:rPr lang="ja-JP" altLang="en-US"/>
              <a:t>・ロングセラー製品と親子間の継承における関係性を理解することで、ロングセラーブランドの研究を発展させることができる。</a:t>
            </a:r>
          </a:p>
          <a:p>
            <a:pPr marL="0" indent="0">
              <a:buNone/>
            </a:pPr>
            <a:r>
              <a:rPr lang="ja-JP" altLang="en-US"/>
              <a:t>・本研究で明らかにした親子間で継承されるロングセラー製品の必要要素を踏まえたロングセラー製品は、次の世代に受け継がれる可能性が高く、企業の寿命を延ばすことができる。</a:t>
            </a:r>
            <a:endParaRPr kumimoji="1" lang="ja-JP" altLang="en-US"/>
          </a:p>
        </p:txBody>
      </p:sp>
      <p:sp>
        <p:nvSpPr>
          <p:cNvPr id="4" name="フッター プレースホルダー 3">
            <a:extLst>
              <a:ext uri="{FF2B5EF4-FFF2-40B4-BE49-F238E27FC236}">
                <a16:creationId xmlns:a16="http://schemas.microsoft.com/office/drawing/2014/main" id="{A47A2222-05BD-4D1F-9846-98078CD16355}"/>
              </a:ext>
            </a:extLst>
          </p:cNvPr>
          <p:cNvSpPr>
            <a:spLocks noGrp="1"/>
          </p:cNvSpPr>
          <p:nvPr>
            <p:ph type="ftr" sz="quarter" idx="11"/>
          </p:nvPr>
        </p:nvSpPr>
        <p:spPr/>
        <p:txBody>
          <a:bodyPr/>
          <a:lstStyle/>
          <a:p>
            <a:endParaRPr lang="en-US"/>
          </a:p>
        </p:txBody>
      </p:sp>
      <p:sp>
        <p:nvSpPr>
          <p:cNvPr id="5" name="スライド番号プレースホルダー 4">
            <a:extLst>
              <a:ext uri="{FF2B5EF4-FFF2-40B4-BE49-F238E27FC236}">
                <a16:creationId xmlns:a16="http://schemas.microsoft.com/office/drawing/2014/main" id="{A118A9BB-F324-46EF-8597-DCC3C90CD9DD}"/>
              </a:ext>
            </a:extLst>
          </p:cNvPr>
          <p:cNvSpPr>
            <a:spLocks noGrp="1"/>
          </p:cNvSpPr>
          <p:nvPr>
            <p:ph type="sldNum" sz="quarter" idx="12"/>
          </p:nvPr>
        </p:nvSpPr>
        <p:spPr/>
        <p:txBody>
          <a:bodyPr/>
          <a:lstStyle/>
          <a:p>
            <a:fld id="{4FAB73BC-B049-4115-A692-8D63A059BFB8}" type="slidenum">
              <a:rPr lang="en-US" smtClean="0"/>
              <a:pPr/>
              <a:t>28</a:t>
            </a:fld>
            <a:endParaRPr lang="en-US"/>
          </a:p>
        </p:txBody>
      </p:sp>
    </p:spTree>
    <p:extLst>
      <p:ext uri="{BB962C8B-B14F-4D97-AF65-F5344CB8AC3E}">
        <p14:creationId xmlns:p14="http://schemas.microsoft.com/office/powerpoint/2010/main" val="287392298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正方形/長方形 3">
            <a:extLst>
              <a:ext uri="{FF2B5EF4-FFF2-40B4-BE49-F238E27FC236}">
                <a16:creationId xmlns:a16="http://schemas.microsoft.com/office/drawing/2014/main" id="{7319FAD2-A435-4C69-BCD4-076E54D2EFC0}"/>
              </a:ext>
            </a:extLst>
          </p:cNvPr>
          <p:cNvSpPr/>
          <p:nvPr/>
        </p:nvSpPr>
        <p:spPr>
          <a:xfrm>
            <a:off x="0" y="0"/>
            <a:ext cx="12192000" cy="1030287"/>
          </a:xfrm>
          <a:prstGeom prst="rect">
            <a:avLst/>
          </a:prstGeom>
          <a:solidFill>
            <a:schemeClr val="accent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游ゴシック" panose="020F0502020204030204"/>
              <a:ea typeface="游ゴシック" panose="020B0400000000000000" pitchFamily="50" charset="-128"/>
              <a:cs typeface="+mn-cs"/>
            </a:endParaRPr>
          </a:p>
        </p:txBody>
      </p:sp>
      <p:sp>
        <p:nvSpPr>
          <p:cNvPr id="5" name="タイトル 4">
            <a:extLst>
              <a:ext uri="{FF2B5EF4-FFF2-40B4-BE49-F238E27FC236}">
                <a16:creationId xmlns:a16="http://schemas.microsoft.com/office/drawing/2014/main" id="{0B913EFA-159A-42D2-B850-DB0A281B581B}"/>
              </a:ext>
            </a:extLst>
          </p:cNvPr>
          <p:cNvSpPr>
            <a:spLocks noGrp="1"/>
          </p:cNvSpPr>
          <p:nvPr>
            <p:ph type="title"/>
          </p:nvPr>
        </p:nvSpPr>
        <p:spPr>
          <a:xfrm>
            <a:off x="946409" y="136525"/>
            <a:ext cx="8434753" cy="828676"/>
          </a:xfrm>
        </p:spPr>
        <p:txBody>
          <a:bodyPr>
            <a:normAutofit/>
          </a:bodyPr>
          <a:lstStyle/>
          <a:p>
            <a:r>
              <a:rPr kumimoji="1" lang="ja-JP" altLang="en-US" sz="2800">
                <a:solidFill>
                  <a:schemeClr val="bg1"/>
                </a:solidFill>
                <a:latin typeface="ＭＳ Ｐゴシック" panose="020B0600070205080204" pitchFamily="50" charset="-128"/>
                <a:ea typeface="ＭＳ Ｐゴシック" panose="020B0600070205080204" pitchFamily="50" charset="-128"/>
              </a:rPr>
              <a:t>仮説導出①</a:t>
            </a:r>
          </a:p>
        </p:txBody>
      </p:sp>
      <p:sp>
        <p:nvSpPr>
          <p:cNvPr id="2" name="スライド番号プレースホルダー 1">
            <a:extLst>
              <a:ext uri="{FF2B5EF4-FFF2-40B4-BE49-F238E27FC236}">
                <a16:creationId xmlns:a16="http://schemas.microsoft.com/office/drawing/2014/main" id="{42C612D1-EFD6-4636-AE29-F93419BEDB39}"/>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DAEFD1B-B8CD-4402-A920-01F79D5D8BA5}" type="slidenum">
              <a:rPr kumimoji="1" lang="ja-JP" altLang="en-US" sz="1200" b="0" i="0" u="none" strike="noStrike" kern="1200" cap="none" spc="0" normalizeH="0" baseline="0" noProof="0" smtClean="0">
                <a:ln>
                  <a:noFill/>
                </a:ln>
                <a:solidFill>
                  <a:prstClr val="black">
                    <a:tint val="75000"/>
                  </a:prstClr>
                </a:solidFill>
                <a:effectLst/>
                <a:uLnTx/>
                <a:uFillTx/>
                <a:latin typeface="游ゴシック" panose="020F0502020204030204"/>
                <a:ea typeface="游ゴシック" panose="020B0400000000000000"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29</a:t>
            </a:fld>
            <a:endParaRPr kumimoji="1" lang="ja-JP" altLang="en-US" sz="1200" b="0" i="0" u="none" strike="noStrike" kern="1200" cap="none" spc="0" normalizeH="0" baseline="0" noProof="0">
              <a:ln>
                <a:noFill/>
              </a:ln>
              <a:solidFill>
                <a:prstClr val="black">
                  <a:tint val="75000"/>
                </a:prstClr>
              </a:solidFill>
              <a:effectLst/>
              <a:uLnTx/>
              <a:uFillTx/>
              <a:latin typeface="游ゴシック" panose="020F0502020204030204"/>
              <a:ea typeface="游ゴシック" panose="020B0400000000000000" pitchFamily="50" charset="-128"/>
              <a:cs typeface="+mn-cs"/>
            </a:endParaRPr>
          </a:p>
        </p:txBody>
      </p:sp>
      <p:sp>
        <p:nvSpPr>
          <p:cNvPr id="25" name="吹き出し: 下矢印 24">
            <a:extLst>
              <a:ext uri="{FF2B5EF4-FFF2-40B4-BE49-F238E27FC236}">
                <a16:creationId xmlns:a16="http://schemas.microsoft.com/office/drawing/2014/main" id="{1FA3BC9E-8B11-4A18-9C80-01AF252F4A39}"/>
              </a:ext>
            </a:extLst>
          </p:cNvPr>
          <p:cNvSpPr/>
          <p:nvPr/>
        </p:nvSpPr>
        <p:spPr>
          <a:xfrm>
            <a:off x="688369" y="1469205"/>
            <a:ext cx="10665431" cy="2969231"/>
          </a:xfrm>
          <a:prstGeom prst="downArrowCallout">
            <a:avLst>
              <a:gd name="adj1" fmla="val 20923"/>
              <a:gd name="adj2" fmla="val 24036"/>
              <a:gd name="adj3" fmla="val 17988"/>
              <a:gd name="adj4" fmla="val 74230"/>
            </a:avLst>
          </a:prstGeom>
          <a:solidFill>
            <a:schemeClr val="bg1"/>
          </a:solidFill>
          <a:ln w="38100">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endParaRPr lang="en-US" altLang="ja-JP" sz="2000">
              <a:solidFill>
                <a:schemeClr val="tx1"/>
              </a:solidFill>
            </a:endParaRPr>
          </a:p>
          <a:p>
            <a:pPr>
              <a:lnSpc>
                <a:spcPct val="150000"/>
              </a:lnSpc>
            </a:pPr>
            <a:r>
              <a:rPr lang="ja-JP" altLang="en-US" sz="2000">
                <a:solidFill>
                  <a:schemeClr val="tx1"/>
                </a:solidFill>
              </a:rPr>
              <a:t>・</a:t>
            </a:r>
            <a:r>
              <a:rPr lang="ja-JP" altLang="en-US" sz="2000" b="1">
                <a:solidFill>
                  <a:schemeClr val="tx1"/>
                </a:solidFill>
              </a:rPr>
              <a:t>世代間</a:t>
            </a:r>
            <a:r>
              <a:rPr lang="ja-JP" altLang="en-US" sz="2000">
                <a:solidFill>
                  <a:schemeClr val="tx1"/>
                </a:solidFill>
              </a:rPr>
              <a:t>の記憶の</a:t>
            </a:r>
            <a:r>
              <a:rPr lang="ja-JP" altLang="en-US" sz="2000" b="1">
                <a:solidFill>
                  <a:schemeClr val="tx1"/>
                </a:solidFill>
              </a:rPr>
              <a:t>継承</a:t>
            </a:r>
            <a:r>
              <a:rPr lang="ja-JP" altLang="en-US" sz="2000">
                <a:solidFill>
                  <a:schemeClr val="tx1"/>
                </a:solidFill>
              </a:rPr>
              <a:t>が、ロングセラーの重要な条件の一つである。　　　　　</a:t>
            </a:r>
            <a:r>
              <a:rPr lang="ja-JP" altLang="en-US" sz="1400">
                <a:solidFill>
                  <a:schemeClr val="tx1"/>
                </a:solidFill>
              </a:rPr>
              <a:t>（斎藤</a:t>
            </a:r>
            <a:r>
              <a:rPr lang="en-US" altLang="ja-JP" sz="1400">
                <a:solidFill>
                  <a:schemeClr val="tx1"/>
                </a:solidFill>
              </a:rPr>
              <a:t>, 2008</a:t>
            </a:r>
            <a:r>
              <a:rPr lang="ja-JP" altLang="en-US" sz="1400">
                <a:solidFill>
                  <a:schemeClr val="tx1"/>
                </a:solidFill>
              </a:rPr>
              <a:t>）</a:t>
            </a:r>
            <a:endParaRPr lang="en-US" altLang="ja-JP" sz="1400">
              <a:solidFill>
                <a:schemeClr val="tx1"/>
              </a:solidFill>
            </a:endParaRPr>
          </a:p>
          <a:p>
            <a:pPr>
              <a:lnSpc>
                <a:spcPct val="150000"/>
              </a:lnSpc>
            </a:pPr>
            <a:endParaRPr lang="en-US" altLang="ja-JP" sz="1400">
              <a:solidFill>
                <a:schemeClr val="tx1"/>
              </a:solidFill>
            </a:endParaRPr>
          </a:p>
          <a:p>
            <a:r>
              <a:rPr lang="ja-JP" altLang="en-US" sz="2000">
                <a:solidFill>
                  <a:schemeClr val="tx1"/>
                </a:solidFill>
              </a:rPr>
              <a:t>・親子間における好みの</a:t>
            </a:r>
            <a:r>
              <a:rPr lang="ja-JP" altLang="en-US" sz="2000" b="1">
                <a:solidFill>
                  <a:schemeClr val="tx1"/>
                </a:solidFill>
              </a:rPr>
              <a:t>「受け継ぎ」</a:t>
            </a:r>
            <a:r>
              <a:rPr lang="ja-JP" altLang="en-US" sz="2000">
                <a:solidFill>
                  <a:schemeClr val="tx1"/>
                </a:solidFill>
              </a:rPr>
              <a:t>が、ブランド・ロイヤルティを育てるのに役立つ。</a:t>
            </a:r>
            <a:endParaRPr lang="en-US" altLang="ja-JP" sz="2000">
              <a:solidFill>
                <a:schemeClr val="tx1"/>
              </a:solidFill>
            </a:endParaRPr>
          </a:p>
          <a:p>
            <a:r>
              <a:rPr lang="ja-JP" altLang="en-US" sz="2000">
                <a:solidFill>
                  <a:schemeClr val="tx1"/>
                </a:solidFill>
              </a:rPr>
              <a:t>　　　　　　　　　　　　　　　　　　　　　　　　　　　　　　　　　　　</a:t>
            </a:r>
            <a:r>
              <a:rPr lang="ja-JP" altLang="en-US" sz="1400">
                <a:solidFill>
                  <a:schemeClr val="tx1"/>
                </a:solidFill>
              </a:rPr>
              <a:t>（</a:t>
            </a:r>
            <a:r>
              <a:rPr lang="en-US" altLang="ja-JP" sz="1400">
                <a:solidFill>
                  <a:schemeClr val="tx1"/>
                </a:solidFill>
              </a:rPr>
              <a:t>Solomon, 2013</a:t>
            </a:r>
            <a:r>
              <a:rPr lang="ja-JP" altLang="en-US" sz="1400">
                <a:solidFill>
                  <a:schemeClr val="tx1"/>
                </a:solidFill>
              </a:rPr>
              <a:t>）</a:t>
            </a:r>
            <a:endParaRPr lang="en-US" altLang="ja-JP" sz="1400">
              <a:solidFill>
                <a:schemeClr val="tx1"/>
              </a:solidFill>
            </a:endParaRPr>
          </a:p>
          <a:p>
            <a:endParaRPr lang="en-US" altLang="ja-JP" sz="1600">
              <a:solidFill>
                <a:schemeClr val="tx1"/>
              </a:solidFill>
            </a:endParaRPr>
          </a:p>
        </p:txBody>
      </p:sp>
      <p:sp>
        <p:nvSpPr>
          <p:cNvPr id="26" name="正方形/長方形 25">
            <a:extLst>
              <a:ext uri="{FF2B5EF4-FFF2-40B4-BE49-F238E27FC236}">
                <a16:creationId xmlns:a16="http://schemas.microsoft.com/office/drawing/2014/main" id="{9777BCE4-4656-4449-85BA-8276E3672832}"/>
              </a:ext>
            </a:extLst>
          </p:cNvPr>
          <p:cNvSpPr/>
          <p:nvPr/>
        </p:nvSpPr>
        <p:spPr>
          <a:xfrm>
            <a:off x="688369" y="4767799"/>
            <a:ext cx="10665431" cy="1304818"/>
          </a:xfrm>
          <a:prstGeom prst="rect">
            <a:avLst/>
          </a:prstGeom>
          <a:solidFill>
            <a:schemeClr val="bg1"/>
          </a:solidFill>
          <a:ln w="38100">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2800" b="1">
                <a:solidFill>
                  <a:schemeClr val="tx1"/>
                </a:solidFill>
              </a:rPr>
              <a:t>製品</a:t>
            </a:r>
            <a:r>
              <a:rPr kumimoji="1" lang="ja-JP" altLang="en-US" sz="2800" b="1">
                <a:solidFill>
                  <a:schemeClr val="tx1"/>
                </a:solidFill>
              </a:rPr>
              <a:t>の親子間の継承は、ロングセラーの一助となる</a:t>
            </a:r>
          </a:p>
        </p:txBody>
      </p:sp>
      <p:pic>
        <p:nvPicPr>
          <p:cNvPr id="6" name="グラフィックス 5" descr="電球と歯車">
            <a:extLst>
              <a:ext uri="{FF2B5EF4-FFF2-40B4-BE49-F238E27FC236}">
                <a16:creationId xmlns:a16="http://schemas.microsoft.com/office/drawing/2014/main" id="{318DDCBF-4C80-0F44-ACB5-3CB4BDD41B53}"/>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297551" y="190714"/>
            <a:ext cx="648858" cy="648858"/>
          </a:xfrm>
          <a:prstGeom prst="rect">
            <a:avLst/>
          </a:prstGeom>
        </p:spPr>
      </p:pic>
    </p:spTree>
    <p:extLst>
      <p:ext uri="{BB962C8B-B14F-4D97-AF65-F5344CB8AC3E}">
        <p14:creationId xmlns:p14="http://schemas.microsoft.com/office/powerpoint/2010/main" val="250300129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57" name="Rectangle 45">
            <a:extLst>
              <a:ext uri="{FF2B5EF4-FFF2-40B4-BE49-F238E27FC236}">
                <a16:creationId xmlns:a16="http://schemas.microsoft.com/office/drawing/2014/main" id="{DCC231C8-C761-4B31-9B1C-C6D19248C6B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タイトル 1">
            <a:extLst>
              <a:ext uri="{FF2B5EF4-FFF2-40B4-BE49-F238E27FC236}">
                <a16:creationId xmlns:a16="http://schemas.microsoft.com/office/drawing/2014/main" id="{3B3D5444-F1AA-4CE5-9980-EE41626EC4F1}"/>
              </a:ext>
            </a:extLst>
          </p:cNvPr>
          <p:cNvSpPr>
            <a:spLocks noGrp="1"/>
          </p:cNvSpPr>
          <p:nvPr>
            <p:ph type="title"/>
          </p:nvPr>
        </p:nvSpPr>
        <p:spPr>
          <a:xfrm>
            <a:off x="421511" y="645054"/>
            <a:ext cx="3374136" cy="5567891"/>
          </a:xfrm>
        </p:spPr>
        <p:txBody>
          <a:bodyPr>
            <a:normAutofit/>
          </a:bodyPr>
          <a:lstStyle/>
          <a:p>
            <a:r>
              <a:rPr kumimoji="1" lang="ja-JP" altLang="en-US" sz="4000" b="1"/>
              <a:t>アジェンダ</a:t>
            </a:r>
          </a:p>
        </p:txBody>
      </p:sp>
      <p:sp>
        <p:nvSpPr>
          <p:cNvPr id="4" name="スライド番号プレースホルダー 3">
            <a:extLst>
              <a:ext uri="{FF2B5EF4-FFF2-40B4-BE49-F238E27FC236}">
                <a16:creationId xmlns:a16="http://schemas.microsoft.com/office/drawing/2014/main" id="{349BA1CF-2AF6-A343-A631-F9DC50706E40}"/>
              </a:ext>
            </a:extLst>
          </p:cNvPr>
          <p:cNvSpPr>
            <a:spLocks noGrp="1"/>
          </p:cNvSpPr>
          <p:nvPr>
            <p:ph type="sldNum" sz="quarter" idx="12"/>
          </p:nvPr>
        </p:nvSpPr>
        <p:spPr>
          <a:xfrm>
            <a:off x="8610600" y="6356350"/>
            <a:ext cx="2743200" cy="365125"/>
          </a:xfrm>
        </p:spPr>
        <p:txBody>
          <a:bodyPr>
            <a:normAutofit/>
          </a:bodyPr>
          <a:lstStyle/>
          <a:p>
            <a:pPr marL="0" marR="0" lvl="0" indent="0" defTabSz="914400" rtl="0" eaLnBrk="1" fontAlgn="auto" latinLnBrk="0" hangingPunct="1">
              <a:spcBef>
                <a:spcPts val="0"/>
              </a:spcBef>
              <a:spcAft>
                <a:spcPts val="600"/>
              </a:spcAft>
              <a:buClrTx/>
              <a:buSzTx/>
              <a:buFontTx/>
              <a:buNone/>
              <a:tabLst/>
              <a:defRPr/>
            </a:pPr>
            <a:fld id="{4FAB73BC-B049-4115-A692-8D63A059BFB8}" type="slidenum">
              <a:rPr kumimoji="1" lang="en-US" b="1" i="0" u="none" strike="noStrike" kern="1200" cap="none" spc="0" normalizeH="0" baseline="0" noProof="0" smtClean="0">
                <a:ln>
                  <a:noFill/>
                </a:ln>
                <a:effectLst/>
                <a:uLnTx/>
                <a:uFillTx/>
                <a:latin typeface="Corbel" panose="020B0503020204020204"/>
                <a:ea typeface="+mn-ea"/>
                <a:cs typeface="+mn-cs"/>
              </a:rPr>
              <a:pPr marL="0" marR="0" lvl="0" indent="0" defTabSz="914400" rtl="0" eaLnBrk="1" fontAlgn="auto" latinLnBrk="0" hangingPunct="1">
                <a:spcBef>
                  <a:spcPts val="0"/>
                </a:spcBef>
                <a:spcAft>
                  <a:spcPts val="600"/>
                </a:spcAft>
                <a:buClrTx/>
                <a:buSzTx/>
                <a:buFontTx/>
                <a:buNone/>
                <a:tabLst/>
                <a:defRPr/>
              </a:pPr>
              <a:t>3</a:t>
            </a:fld>
            <a:endParaRPr kumimoji="1" lang="en-US" b="1" i="0" u="none" strike="noStrike" kern="1200" cap="none" spc="0" normalizeH="0" baseline="0" noProof="0">
              <a:ln>
                <a:noFill/>
              </a:ln>
              <a:effectLst/>
              <a:uLnTx/>
              <a:uFillTx/>
              <a:latin typeface="Corbel" panose="020B0503020204020204"/>
              <a:ea typeface="+mn-ea"/>
              <a:cs typeface="+mn-cs"/>
            </a:endParaRPr>
          </a:p>
        </p:txBody>
      </p:sp>
      <p:graphicFrame>
        <p:nvGraphicFramePr>
          <p:cNvPr id="41" name="コンテンツ プレースホルダー 4">
            <a:extLst>
              <a:ext uri="{FF2B5EF4-FFF2-40B4-BE49-F238E27FC236}">
                <a16:creationId xmlns:a16="http://schemas.microsoft.com/office/drawing/2014/main" id="{5E197CFC-393A-4CAE-9B99-D380E49057B2}"/>
              </a:ext>
            </a:extLst>
          </p:cNvPr>
          <p:cNvGraphicFramePr>
            <a:graphicFrameLocks noGrp="1"/>
          </p:cNvGraphicFramePr>
          <p:nvPr>
            <p:ph idx="1"/>
            <p:extLst>
              <p:ext uri="{D42A27DB-BD31-4B8C-83A1-F6EECF244321}">
                <p14:modId xmlns:p14="http://schemas.microsoft.com/office/powerpoint/2010/main" val="3010353652"/>
              </p:ext>
            </p:extLst>
          </p:nvPr>
        </p:nvGraphicFramePr>
        <p:xfrm>
          <a:off x="4035552" y="732919"/>
          <a:ext cx="7318248" cy="539216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6" name="グラフィックス 5" descr="思案中の吹き出し">
            <a:extLst>
              <a:ext uri="{FF2B5EF4-FFF2-40B4-BE49-F238E27FC236}">
                <a16:creationId xmlns:a16="http://schemas.microsoft.com/office/drawing/2014/main" id="{C62BD5E2-DA83-F74D-84CA-F3F6D06A2843}"/>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4288595" y="4286250"/>
            <a:ext cx="557213" cy="557213"/>
          </a:xfrm>
          <a:prstGeom prst="rect">
            <a:avLst/>
          </a:prstGeom>
        </p:spPr>
      </p:pic>
      <p:pic>
        <p:nvPicPr>
          <p:cNvPr id="9" name="グラフィックス 8" descr="電球と歯車">
            <a:extLst>
              <a:ext uri="{FF2B5EF4-FFF2-40B4-BE49-F238E27FC236}">
                <a16:creationId xmlns:a16="http://schemas.microsoft.com/office/drawing/2014/main" id="{6E6B940D-F08F-9441-8326-02BCE2F51A0D}"/>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4243023" y="5358165"/>
            <a:ext cx="557214" cy="557214"/>
          </a:xfrm>
          <a:prstGeom prst="rect">
            <a:avLst/>
          </a:prstGeom>
        </p:spPr>
      </p:pic>
    </p:spTree>
    <p:extLst>
      <p:ext uri="{BB962C8B-B14F-4D97-AF65-F5344CB8AC3E}">
        <p14:creationId xmlns:p14="http://schemas.microsoft.com/office/powerpoint/2010/main" val="219523962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正方形/長方形 3">
            <a:extLst>
              <a:ext uri="{FF2B5EF4-FFF2-40B4-BE49-F238E27FC236}">
                <a16:creationId xmlns:a16="http://schemas.microsoft.com/office/drawing/2014/main" id="{7319FAD2-A435-4C69-BCD4-076E54D2EFC0}"/>
              </a:ext>
            </a:extLst>
          </p:cNvPr>
          <p:cNvSpPr/>
          <p:nvPr/>
        </p:nvSpPr>
        <p:spPr>
          <a:xfrm>
            <a:off x="0" y="0"/>
            <a:ext cx="12192000" cy="1030287"/>
          </a:xfrm>
          <a:prstGeom prst="rect">
            <a:avLst/>
          </a:prstGeom>
          <a:solidFill>
            <a:schemeClr val="accent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游ゴシック" panose="020F0502020204030204"/>
              <a:ea typeface="游ゴシック" panose="020B0400000000000000" pitchFamily="50" charset="-128"/>
              <a:cs typeface="+mn-cs"/>
            </a:endParaRPr>
          </a:p>
        </p:txBody>
      </p:sp>
      <p:sp>
        <p:nvSpPr>
          <p:cNvPr id="5" name="タイトル 4">
            <a:extLst>
              <a:ext uri="{FF2B5EF4-FFF2-40B4-BE49-F238E27FC236}">
                <a16:creationId xmlns:a16="http://schemas.microsoft.com/office/drawing/2014/main" id="{0B913EFA-159A-42D2-B850-DB0A281B581B}"/>
              </a:ext>
            </a:extLst>
          </p:cNvPr>
          <p:cNvSpPr>
            <a:spLocks noGrp="1"/>
          </p:cNvSpPr>
          <p:nvPr>
            <p:ph type="title"/>
          </p:nvPr>
        </p:nvSpPr>
        <p:spPr>
          <a:xfrm>
            <a:off x="175847" y="100805"/>
            <a:ext cx="11936436" cy="828676"/>
          </a:xfrm>
        </p:spPr>
        <p:txBody>
          <a:bodyPr/>
          <a:lstStyle/>
          <a:p>
            <a:r>
              <a:rPr kumimoji="1" lang="ja-JP" altLang="en-US">
                <a:solidFill>
                  <a:schemeClr val="bg1"/>
                </a:solidFill>
                <a:latin typeface="ＭＳ Ｐゴシック" panose="020B0600070205080204" pitchFamily="50" charset="-128"/>
                <a:ea typeface="ＭＳ Ｐゴシック" panose="020B0600070205080204" pitchFamily="50" charset="-128"/>
              </a:rPr>
              <a:t>　　　仮説</a:t>
            </a:r>
            <a:r>
              <a:rPr lang="ja-JP" altLang="en-US">
                <a:solidFill>
                  <a:schemeClr val="bg1"/>
                </a:solidFill>
                <a:latin typeface="ＭＳ Ｐゴシック" panose="020B0600070205080204" pitchFamily="50" charset="-128"/>
                <a:ea typeface="ＭＳ Ｐゴシック" panose="020B0600070205080204" pitchFamily="50" charset="-128"/>
              </a:rPr>
              <a:t>②</a:t>
            </a:r>
            <a:endParaRPr kumimoji="1" lang="ja-JP" altLang="en-US">
              <a:solidFill>
                <a:schemeClr val="bg1"/>
              </a:solidFill>
              <a:latin typeface="ＭＳ Ｐゴシック" panose="020B0600070205080204" pitchFamily="50" charset="-128"/>
              <a:ea typeface="ＭＳ Ｐゴシック" panose="020B0600070205080204" pitchFamily="50" charset="-128"/>
            </a:endParaRPr>
          </a:p>
        </p:txBody>
      </p:sp>
      <p:sp>
        <p:nvSpPr>
          <p:cNvPr id="2" name="スライド番号プレースホルダー 1">
            <a:extLst>
              <a:ext uri="{FF2B5EF4-FFF2-40B4-BE49-F238E27FC236}">
                <a16:creationId xmlns:a16="http://schemas.microsoft.com/office/drawing/2014/main" id="{42C612D1-EFD6-4636-AE29-F93419BEDB39}"/>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DAEFD1B-B8CD-4402-A920-01F79D5D8BA5}" type="slidenum">
              <a:rPr kumimoji="1" lang="ja-JP" altLang="en-US" sz="1200" b="0" i="0" u="none" strike="noStrike" kern="1200" cap="none" spc="0" normalizeH="0" baseline="0" noProof="0" smtClean="0">
                <a:ln>
                  <a:noFill/>
                </a:ln>
                <a:solidFill>
                  <a:prstClr val="black">
                    <a:tint val="75000"/>
                  </a:prstClr>
                </a:solidFill>
                <a:effectLst/>
                <a:uLnTx/>
                <a:uFillTx/>
                <a:latin typeface="游ゴシック" panose="020F0502020204030204"/>
                <a:ea typeface="游ゴシック" panose="020B0400000000000000"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30</a:t>
            </a:fld>
            <a:endParaRPr kumimoji="1" lang="ja-JP" altLang="en-US" sz="1200" b="0" i="0" u="none" strike="noStrike" kern="1200" cap="none" spc="0" normalizeH="0" baseline="0" noProof="0">
              <a:ln>
                <a:noFill/>
              </a:ln>
              <a:solidFill>
                <a:prstClr val="black">
                  <a:tint val="75000"/>
                </a:prstClr>
              </a:solidFill>
              <a:effectLst/>
              <a:uLnTx/>
              <a:uFillTx/>
              <a:latin typeface="游ゴシック" panose="020F0502020204030204"/>
              <a:ea typeface="游ゴシック" panose="020B0400000000000000" pitchFamily="50" charset="-128"/>
              <a:cs typeface="+mn-cs"/>
            </a:endParaRPr>
          </a:p>
        </p:txBody>
      </p:sp>
      <p:pic>
        <p:nvPicPr>
          <p:cNvPr id="8" name="グラフィックス 7" descr="思案中の吹き出し">
            <a:extLst>
              <a:ext uri="{FF2B5EF4-FFF2-40B4-BE49-F238E27FC236}">
                <a16:creationId xmlns:a16="http://schemas.microsoft.com/office/drawing/2014/main" id="{51158887-13B7-40CB-B5D3-E483C8E510E5}"/>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9397" y="57943"/>
            <a:ext cx="914400" cy="914400"/>
          </a:xfrm>
          <a:prstGeom prst="rect">
            <a:avLst/>
          </a:prstGeom>
        </p:spPr>
      </p:pic>
      <p:sp>
        <p:nvSpPr>
          <p:cNvPr id="3" name="四角形: 角を丸くする 2">
            <a:extLst>
              <a:ext uri="{FF2B5EF4-FFF2-40B4-BE49-F238E27FC236}">
                <a16:creationId xmlns:a16="http://schemas.microsoft.com/office/drawing/2014/main" id="{0ADFD921-2FDA-46EF-8F38-5C2E05613D1B}"/>
              </a:ext>
            </a:extLst>
          </p:cNvPr>
          <p:cNvSpPr/>
          <p:nvPr/>
        </p:nvSpPr>
        <p:spPr>
          <a:xfrm>
            <a:off x="2087763" y="2552507"/>
            <a:ext cx="9506309" cy="2475781"/>
          </a:xfrm>
          <a:prstGeom prst="roundRect">
            <a:avLst/>
          </a:prstGeom>
          <a:solidFill>
            <a:schemeClr val="accent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2800"/>
              <a:t>親子間の継承が</a:t>
            </a:r>
            <a:endParaRPr lang="en-US" altLang="ja-JP" sz="2800"/>
          </a:p>
          <a:p>
            <a:pPr algn="ctr"/>
            <a:r>
              <a:rPr lang="ja-JP" altLang="en-US" sz="2800"/>
              <a:t>ロングセラー製品の維持を助長する。</a:t>
            </a:r>
          </a:p>
        </p:txBody>
      </p:sp>
      <p:sp>
        <p:nvSpPr>
          <p:cNvPr id="6" name="テキスト ボックス 5">
            <a:extLst>
              <a:ext uri="{FF2B5EF4-FFF2-40B4-BE49-F238E27FC236}">
                <a16:creationId xmlns:a16="http://schemas.microsoft.com/office/drawing/2014/main" id="{98679BD3-6229-4AD2-902B-ECB196C3F69C}"/>
              </a:ext>
            </a:extLst>
          </p:cNvPr>
          <p:cNvSpPr txBox="1"/>
          <p:nvPr/>
        </p:nvSpPr>
        <p:spPr>
          <a:xfrm>
            <a:off x="516597" y="3528787"/>
            <a:ext cx="1261884" cy="52322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28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rPr>
              <a:t>仮説①</a:t>
            </a:r>
          </a:p>
        </p:txBody>
      </p:sp>
      <p:sp>
        <p:nvSpPr>
          <p:cNvPr id="9" name="正方形/長方形 8">
            <a:extLst>
              <a:ext uri="{FF2B5EF4-FFF2-40B4-BE49-F238E27FC236}">
                <a16:creationId xmlns:a16="http://schemas.microsoft.com/office/drawing/2014/main" id="{379EF2F6-3579-0A48-BFBD-7140D8E144CB}"/>
              </a:ext>
            </a:extLst>
          </p:cNvPr>
          <p:cNvSpPr/>
          <p:nvPr/>
        </p:nvSpPr>
        <p:spPr>
          <a:xfrm>
            <a:off x="0" y="0"/>
            <a:ext cx="12192000" cy="1030287"/>
          </a:xfrm>
          <a:prstGeom prst="rect">
            <a:avLst/>
          </a:prstGeom>
          <a:solidFill>
            <a:schemeClr val="accent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defTabSz="9144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a:ln>
                  <a:noFill/>
                </a:ln>
                <a:solidFill>
                  <a:prstClr val="white"/>
                </a:solidFill>
                <a:effectLst/>
                <a:uLnTx/>
                <a:uFillTx/>
                <a:latin typeface="游ゴシック" panose="020F0502020204030204"/>
                <a:ea typeface="游ゴシック" panose="020B0400000000000000" pitchFamily="50" charset="-128"/>
                <a:cs typeface="+mn-cs"/>
              </a:rPr>
              <a:t>　　　　</a:t>
            </a:r>
            <a:r>
              <a:rPr kumimoji="1" lang="ja-JP" altLang="en-US" sz="2800" b="0" i="0" u="none" strike="noStrike" kern="1200" cap="none" spc="0" normalizeH="0" baseline="0" noProof="0">
                <a:ln>
                  <a:noFill/>
                </a:ln>
                <a:solidFill>
                  <a:prstClr val="white"/>
                </a:solidFill>
                <a:effectLst/>
                <a:uLnTx/>
                <a:uFillTx/>
                <a:latin typeface="MS PGothic" panose="020B0600070205080204" pitchFamily="34" charset="-128"/>
                <a:ea typeface="MS PGothic" panose="020B0600070205080204" pitchFamily="34" charset="-128"/>
              </a:rPr>
              <a:t>仮説</a:t>
            </a:r>
            <a:r>
              <a:rPr lang="ja-JP" altLang="en-US" sz="2800">
                <a:solidFill>
                  <a:prstClr val="white"/>
                </a:solidFill>
                <a:latin typeface="MS PGothic" panose="020B0600070205080204" pitchFamily="34" charset="-128"/>
                <a:ea typeface="MS PGothic" panose="020B0600070205080204" pitchFamily="34" charset="-128"/>
              </a:rPr>
              <a:t>①</a:t>
            </a:r>
            <a:endParaRPr kumimoji="1" lang="ja-JP" altLang="en-US" sz="1800" b="0" i="0" u="none" strike="noStrike" kern="1200" cap="none" spc="0" normalizeH="0" baseline="0" noProof="0">
              <a:ln>
                <a:noFill/>
              </a:ln>
              <a:solidFill>
                <a:prstClr val="white"/>
              </a:solidFill>
              <a:effectLst/>
              <a:uLnTx/>
              <a:uFillTx/>
              <a:latin typeface="MS PGothic" panose="020B0600070205080204" pitchFamily="34" charset="-128"/>
              <a:ea typeface="MS PGothic" panose="020B0600070205080204" pitchFamily="34" charset="-128"/>
            </a:endParaRPr>
          </a:p>
        </p:txBody>
      </p:sp>
      <p:pic>
        <p:nvPicPr>
          <p:cNvPr id="10" name="グラフィックス 9" descr="電球と歯車">
            <a:extLst>
              <a:ext uri="{FF2B5EF4-FFF2-40B4-BE49-F238E27FC236}">
                <a16:creationId xmlns:a16="http://schemas.microsoft.com/office/drawing/2014/main" id="{6EA34A11-424E-8B4F-8448-EF1335089A2C}"/>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297551" y="190714"/>
            <a:ext cx="648858" cy="648858"/>
          </a:xfrm>
          <a:prstGeom prst="rect">
            <a:avLst/>
          </a:prstGeom>
        </p:spPr>
      </p:pic>
    </p:spTree>
    <p:extLst>
      <p:ext uri="{BB962C8B-B14F-4D97-AF65-F5344CB8AC3E}">
        <p14:creationId xmlns:p14="http://schemas.microsoft.com/office/powerpoint/2010/main" val="297652769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正方形/長方形 3">
            <a:extLst>
              <a:ext uri="{FF2B5EF4-FFF2-40B4-BE49-F238E27FC236}">
                <a16:creationId xmlns:a16="http://schemas.microsoft.com/office/drawing/2014/main" id="{7319FAD2-A435-4C69-BCD4-076E54D2EFC0}"/>
              </a:ext>
            </a:extLst>
          </p:cNvPr>
          <p:cNvSpPr/>
          <p:nvPr/>
        </p:nvSpPr>
        <p:spPr>
          <a:xfrm>
            <a:off x="0" y="0"/>
            <a:ext cx="12192000" cy="1030287"/>
          </a:xfrm>
          <a:prstGeom prst="rect">
            <a:avLst/>
          </a:prstGeom>
          <a:solidFill>
            <a:schemeClr val="accent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游ゴシック" panose="020F0502020204030204"/>
              <a:ea typeface="游ゴシック" panose="020B0400000000000000" pitchFamily="50" charset="-128"/>
              <a:cs typeface="+mn-cs"/>
            </a:endParaRPr>
          </a:p>
        </p:txBody>
      </p:sp>
      <p:sp>
        <p:nvSpPr>
          <p:cNvPr id="5" name="タイトル 4">
            <a:extLst>
              <a:ext uri="{FF2B5EF4-FFF2-40B4-BE49-F238E27FC236}">
                <a16:creationId xmlns:a16="http://schemas.microsoft.com/office/drawing/2014/main" id="{0B913EFA-159A-42D2-B850-DB0A281B581B}"/>
              </a:ext>
            </a:extLst>
          </p:cNvPr>
          <p:cNvSpPr>
            <a:spLocks noGrp="1"/>
          </p:cNvSpPr>
          <p:nvPr>
            <p:ph type="title"/>
          </p:nvPr>
        </p:nvSpPr>
        <p:spPr>
          <a:xfrm>
            <a:off x="175847" y="100805"/>
            <a:ext cx="11936436" cy="828676"/>
          </a:xfrm>
        </p:spPr>
        <p:txBody>
          <a:bodyPr/>
          <a:lstStyle/>
          <a:p>
            <a:r>
              <a:rPr kumimoji="1" lang="ja-JP" altLang="en-US">
                <a:solidFill>
                  <a:schemeClr val="bg1"/>
                </a:solidFill>
                <a:latin typeface="ＭＳ Ｐゴシック" panose="020B0600070205080204" pitchFamily="50" charset="-128"/>
                <a:ea typeface="ＭＳ Ｐゴシック" panose="020B0600070205080204" pitchFamily="50" charset="-128"/>
              </a:rPr>
              <a:t>　　　仮説導出②</a:t>
            </a:r>
          </a:p>
        </p:txBody>
      </p:sp>
      <p:sp>
        <p:nvSpPr>
          <p:cNvPr id="2" name="スライド番号プレースホルダー 1">
            <a:extLst>
              <a:ext uri="{FF2B5EF4-FFF2-40B4-BE49-F238E27FC236}">
                <a16:creationId xmlns:a16="http://schemas.microsoft.com/office/drawing/2014/main" id="{42C612D1-EFD6-4636-AE29-F93419BEDB39}"/>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DAEFD1B-B8CD-4402-A920-01F79D5D8BA5}" type="slidenum">
              <a:rPr kumimoji="1" lang="ja-JP" altLang="en-US" sz="1200" b="0" i="0" u="none" strike="noStrike" kern="1200" cap="none" spc="0" normalizeH="0" baseline="0" noProof="0" smtClean="0">
                <a:ln>
                  <a:noFill/>
                </a:ln>
                <a:solidFill>
                  <a:prstClr val="black">
                    <a:tint val="75000"/>
                  </a:prstClr>
                </a:solidFill>
                <a:effectLst/>
                <a:uLnTx/>
                <a:uFillTx/>
                <a:latin typeface="游ゴシック" panose="020F0502020204030204"/>
                <a:ea typeface="游ゴシック" panose="020B0400000000000000"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31</a:t>
            </a:fld>
            <a:endParaRPr kumimoji="1" lang="ja-JP" altLang="en-US" sz="1200" b="0" i="0" u="none" strike="noStrike" kern="1200" cap="none" spc="0" normalizeH="0" baseline="0" noProof="0">
              <a:ln>
                <a:noFill/>
              </a:ln>
              <a:solidFill>
                <a:prstClr val="black">
                  <a:tint val="75000"/>
                </a:prstClr>
              </a:solidFill>
              <a:effectLst/>
              <a:uLnTx/>
              <a:uFillTx/>
              <a:latin typeface="游ゴシック" panose="020F0502020204030204"/>
              <a:ea typeface="游ゴシック" panose="020B0400000000000000" pitchFamily="50" charset="-128"/>
              <a:cs typeface="+mn-cs"/>
            </a:endParaRPr>
          </a:p>
        </p:txBody>
      </p:sp>
      <p:sp>
        <p:nvSpPr>
          <p:cNvPr id="14" name="コンテンツ プレースホルダー 13">
            <a:extLst>
              <a:ext uri="{FF2B5EF4-FFF2-40B4-BE49-F238E27FC236}">
                <a16:creationId xmlns:a16="http://schemas.microsoft.com/office/drawing/2014/main" id="{00279CA2-C5E0-AD49-93F3-6CCDCE812945}"/>
              </a:ext>
            </a:extLst>
          </p:cNvPr>
          <p:cNvSpPr>
            <a:spLocks noGrp="1"/>
          </p:cNvSpPr>
          <p:nvPr>
            <p:ph idx="1"/>
          </p:nvPr>
        </p:nvSpPr>
        <p:spPr>
          <a:xfrm>
            <a:off x="838200" y="2005012"/>
            <a:ext cx="10515600" cy="4351338"/>
          </a:xfrm>
        </p:spPr>
        <p:txBody>
          <a:bodyPr/>
          <a:lstStyle/>
          <a:p>
            <a:pPr marL="0" indent="0">
              <a:buNone/>
            </a:pPr>
            <a:r>
              <a:rPr lang="ja-JP" altLang="en-US" sz="3000"/>
              <a:t>・「親は、消費についての自分たちの価値観を意識して</a:t>
            </a:r>
          </a:p>
          <a:p>
            <a:pPr marL="0" indent="0">
              <a:buNone/>
            </a:pPr>
            <a:r>
              <a:rPr lang="ja-JP" altLang="en-US" sz="3000"/>
              <a:t>　　子供に植え付けようとする」</a:t>
            </a:r>
          </a:p>
          <a:p>
            <a:pPr marL="0" indent="0">
              <a:buNone/>
            </a:pPr>
            <a:endParaRPr lang="ja-JP" altLang="en-US" sz="3000"/>
          </a:p>
          <a:p>
            <a:pPr marL="0" indent="0">
              <a:buNone/>
            </a:pPr>
            <a:r>
              <a:rPr lang="ja-JP" altLang="en-US" sz="3000"/>
              <a:t>・「子供は両親の教育的指導を受け学習し続ける</a:t>
            </a:r>
          </a:p>
          <a:p>
            <a:pPr marL="0" indent="0">
              <a:buNone/>
            </a:pPr>
            <a:r>
              <a:rPr lang="ja-JP" altLang="en-US" sz="3000"/>
              <a:t>　　ことによって、最終的に親子間で消費に関する</a:t>
            </a:r>
          </a:p>
          <a:p>
            <a:pPr marL="0" indent="0">
              <a:buNone/>
            </a:pPr>
            <a:r>
              <a:rPr lang="ja-JP" altLang="en-US" sz="3000"/>
              <a:t>　　価値観が共有されていく」</a:t>
            </a:r>
          </a:p>
          <a:p>
            <a:pPr marL="0" indent="0">
              <a:buNone/>
            </a:pPr>
            <a:endParaRPr lang="ja-JP" altLang="en-US" sz="3000"/>
          </a:p>
        </p:txBody>
      </p:sp>
      <p:pic>
        <p:nvPicPr>
          <p:cNvPr id="8" name="グラフィックス 7" descr="思案中の吹き出し">
            <a:extLst>
              <a:ext uri="{FF2B5EF4-FFF2-40B4-BE49-F238E27FC236}">
                <a16:creationId xmlns:a16="http://schemas.microsoft.com/office/drawing/2014/main" id="{51158887-13B7-40CB-B5D3-E483C8E510E5}"/>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9397" y="57943"/>
            <a:ext cx="914400" cy="914400"/>
          </a:xfrm>
          <a:prstGeom prst="rect">
            <a:avLst/>
          </a:prstGeom>
        </p:spPr>
      </p:pic>
      <p:sp>
        <p:nvSpPr>
          <p:cNvPr id="3" name="正方形/長方形 2">
            <a:extLst>
              <a:ext uri="{FF2B5EF4-FFF2-40B4-BE49-F238E27FC236}">
                <a16:creationId xmlns:a16="http://schemas.microsoft.com/office/drawing/2014/main" id="{69EC07A7-765E-43D7-B6E1-CDC748D25641}"/>
              </a:ext>
            </a:extLst>
          </p:cNvPr>
          <p:cNvSpPr/>
          <p:nvPr/>
        </p:nvSpPr>
        <p:spPr>
          <a:xfrm>
            <a:off x="8610600" y="2915860"/>
            <a:ext cx="1734770" cy="369332"/>
          </a:xfrm>
          <a:prstGeom prst="rect">
            <a:avLst/>
          </a:prstGeom>
        </p:spPr>
        <p:txBody>
          <a:bodyPr wrap="none">
            <a:spAutoFit/>
          </a:bodyPr>
          <a:lstStyle/>
          <a:p>
            <a:pPr lvl="0"/>
            <a:r>
              <a:rPr lang="en-US" altLang="ja-JP">
                <a:solidFill>
                  <a:prstClr val="black"/>
                </a:solidFill>
              </a:rPr>
              <a:t>(Solomon,</a:t>
            </a:r>
            <a:r>
              <a:rPr lang="ja-JP" altLang="en-US">
                <a:solidFill>
                  <a:prstClr val="black"/>
                </a:solidFill>
              </a:rPr>
              <a:t> </a:t>
            </a:r>
            <a:r>
              <a:rPr lang="en-US" altLang="ja-JP">
                <a:solidFill>
                  <a:prstClr val="black"/>
                </a:solidFill>
              </a:rPr>
              <a:t>2013)</a:t>
            </a:r>
            <a:endParaRPr lang="ja-JP" altLang="en-US">
              <a:solidFill>
                <a:prstClr val="black"/>
              </a:solidFill>
            </a:endParaRPr>
          </a:p>
        </p:txBody>
      </p:sp>
      <p:sp>
        <p:nvSpPr>
          <p:cNvPr id="6" name="正方形/長方形 5">
            <a:extLst>
              <a:ext uri="{FF2B5EF4-FFF2-40B4-BE49-F238E27FC236}">
                <a16:creationId xmlns:a16="http://schemas.microsoft.com/office/drawing/2014/main" id="{736196BC-5644-4F39-84BE-0CD441C18A87}"/>
              </a:ext>
            </a:extLst>
          </p:cNvPr>
          <p:cNvSpPr/>
          <p:nvPr/>
        </p:nvSpPr>
        <p:spPr>
          <a:xfrm>
            <a:off x="8384576" y="5196959"/>
            <a:ext cx="2090637" cy="369332"/>
          </a:xfrm>
          <a:prstGeom prst="rect">
            <a:avLst/>
          </a:prstGeom>
        </p:spPr>
        <p:txBody>
          <a:bodyPr wrap="none">
            <a:spAutoFit/>
          </a:bodyPr>
          <a:lstStyle/>
          <a:p>
            <a:pPr lvl="0"/>
            <a:r>
              <a:rPr lang="en-US" altLang="ja-JP">
                <a:solidFill>
                  <a:prstClr val="black"/>
                </a:solidFill>
              </a:rPr>
              <a:t>(</a:t>
            </a:r>
            <a:r>
              <a:rPr lang="ja-JP" altLang="en-US">
                <a:solidFill>
                  <a:prstClr val="black"/>
                </a:solidFill>
              </a:rPr>
              <a:t>細井・山岸</a:t>
            </a:r>
            <a:r>
              <a:rPr lang="en-US" altLang="ja-JP">
                <a:solidFill>
                  <a:prstClr val="black"/>
                </a:solidFill>
              </a:rPr>
              <a:t>, 2011)</a:t>
            </a:r>
            <a:endParaRPr lang="ja-JP" altLang="en-US">
              <a:solidFill>
                <a:prstClr val="black"/>
              </a:solidFill>
            </a:endParaRPr>
          </a:p>
        </p:txBody>
      </p:sp>
      <p:sp>
        <p:nvSpPr>
          <p:cNvPr id="9" name="正方形/長方形 8">
            <a:extLst>
              <a:ext uri="{FF2B5EF4-FFF2-40B4-BE49-F238E27FC236}">
                <a16:creationId xmlns:a16="http://schemas.microsoft.com/office/drawing/2014/main" id="{1993C8D7-A3E4-334C-86FE-32FDD0A5A106}"/>
              </a:ext>
            </a:extLst>
          </p:cNvPr>
          <p:cNvSpPr/>
          <p:nvPr/>
        </p:nvSpPr>
        <p:spPr>
          <a:xfrm>
            <a:off x="0" y="0"/>
            <a:ext cx="12192000" cy="1030287"/>
          </a:xfrm>
          <a:prstGeom prst="rect">
            <a:avLst/>
          </a:prstGeom>
          <a:solidFill>
            <a:schemeClr val="accent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defTabSz="9144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a:ln>
                  <a:noFill/>
                </a:ln>
                <a:solidFill>
                  <a:prstClr val="white"/>
                </a:solidFill>
                <a:effectLst/>
                <a:uLnTx/>
                <a:uFillTx/>
                <a:latin typeface="游ゴシック" panose="020F0502020204030204"/>
                <a:ea typeface="游ゴシック" panose="020B0400000000000000" pitchFamily="50" charset="-128"/>
                <a:cs typeface="+mn-cs"/>
              </a:rPr>
              <a:t>　　　　</a:t>
            </a:r>
            <a:r>
              <a:rPr kumimoji="1" lang="ja-JP" altLang="en-US" sz="2800" b="0" i="0" u="none" strike="noStrike" kern="1200" cap="none" spc="0" normalizeH="0" baseline="0" noProof="0">
                <a:ln>
                  <a:noFill/>
                </a:ln>
                <a:solidFill>
                  <a:prstClr val="white"/>
                </a:solidFill>
                <a:effectLst/>
                <a:uLnTx/>
                <a:uFillTx/>
                <a:latin typeface="MS PGothic" panose="020B0600070205080204" pitchFamily="34" charset="-128"/>
                <a:ea typeface="MS PGothic" panose="020B0600070205080204" pitchFamily="34" charset="-128"/>
              </a:rPr>
              <a:t>仮説導出</a:t>
            </a:r>
            <a:r>
              <a:rPr lang="ja-JP" altLang="en-US" sz="2800">
                <a:solidFill>
                  <a:prstClr val="white"/>
                </a:solidFill>
                <a:latin typeface="MS PGothic" panose="020B0600070205080204" pitchFamily="34" charset="-128"/>
                <a:ea typeface="MS PGothic" panose="020B0600070205080204" pitchFamily="34" charset="-128"/>
              </a:rPr>
              <a:t>②</a:t>
            </a:r>
            <a:endParaRPr kumimoji="1" lang="ja-JP" altLang="en-US" sz="1800" b="0" i="0" u="none" strike="noStrike" kern="1200" cap="none" spc="0" normalizeH="0" baseline="0" noProof="0">
              <a:ln>
                <a:noFill/>
              </a:ln>
              <a:solidFill>
                <a:prstClr val="white"/>
              </a:solidFill>
              <a:effectLst/>
              <a:uLnTx/>
              <a:uFillTx/>
              <a:latin typeface="MS PGothic" panose="020B0600070205080204" pitchFamily="34" charset="-128"/>
              <a:ea typeface="MS PGothic" panose="020B0600070205080204" pitchFamily="34" charset="-128"/>
            </a:endParaRPr>
          </a:p>
        </p:txBody>
      </p:sp>
      <p:pic>
        <p:nvPicPr>
          <p:cNvPr id="10" name="グラフィックス 9" descr="電球と歯車">
            <a:extLst>
              <a:ext uri="{FF2B5EF4-FFF2-40B4-BE49-F238E27FC236}">
                <a16:creationId xmlns:a16="http://schemas.microsoft.com/office/drawing/2014/main" id="{6CC721FE-4552-BD41-BCDD-D0E21FC1148D}"/>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297551" y="190714"/>
            <a:ext cx="648858" cy="648858"/>
          </a:xfrm>
          <a:prstGeom prst="rect">
            <a:avLst/>
          </a:prstGeom>
        </p:spPr>
      </p:pic>
    </p:spTree>
    <p:extLst>
      <p:ext uri="{BB962C8B-B14F-4D97-AF65-F5344CB8AC3E}">
        <p14:creationId xmlns:p14="http://schemas.microsoft.com/office/powerpoint/2010/main" val="49088551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正方形/長方形 3">
            <a:extLst>
              <a:ext uri="{FF2B5EF4-FFF2-40B4-BE49-F238E27FC236}">
                <a16:creationId xmlns:a16="http://schemas.microsoft.com/office/drawing/2014/main" id="{7319FAD2-A435-4C69-BCD4-076E54D2EFC0}"/>
              </a:ext>
            </a:extLst>
          </p:cNvPr>
          <p:cNvSpPr/>
          <p:nvPr/>
        </p:nvSpPr>
        <p:spPr>
          <a:xfrm>
            <a:off x="0" y="0"/>
            <a:ext cx="12192000" cy="1030287"/>
          </a:xfrm>
          <a:prstGeom prst="rect">
            <a:avLst/>
          </a:prstGeom>
          <a:solidFill>
            <a:schemeClr val="accent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游ゴシック" panose="020F0502020204030204"/>
              <a:ea typeface="游ゴシック" panose="020B0400000000000000" pitchFamily="50" charset="-128"/>
              <a:cs typeface="+mn-cs"/>
            </a:endParaRPr>
          </a:p>
        </p:txBody>
      </p:sp>
      <p:sp>
        <p:nvSpPr>
          <p:cNvPr id="5" name="タイトル 4">
            <a:extLst>
              <a:ext uri="{FF2B5EF4-FFF2-40B4-BE49-F238E27FC236}">
                <a16:creationId xmlns:a16="http://schemas.microsoft.com/office/drawing/2014/main" id="{0B913EFA-159A-42D2-B850-DB0A281B581B}"/>
              </a:ext>
            </a:extLst>
          </p:cNvPr>
          <p:cNvSpPr>
            <a:spLocks noGrp="1"/>
          </p:cNvSpPr>
          <p:nvPr>
            <p:ph type="title"/>
          </p:nvPr>
        </p:nvSpPr>
        <p:spPr>
          <a:xfrm>
            <a:off x="175847" y="100805"/>
            <a:ext cx="11936436" cy="828676"/>
          </a:xfrm>
        </p:spPr>
        <p:txBody>
          <a:bodyPr/>
          <a:lstStyle/>
          <a:p>
            <a:r>
              <a:rPr kumimoji="1" lang="ja-JP" altLang="en-US">
                <a:solidFill>
                  <a:schemeClr val="bg1"/>
                </a:solidFill>
                <a:latin typeface="ＭＳ Ｐゴシック" panose="020B0600070205080204" pitchFamily="50" charset="-128"/>
                <a:ea typeface="ＭＳ Ｐゴシック" panose="020B0600070205080204" pitchFamily="50" charset="-128"/>
              </a:rPr>
              <a:t>　　　仮説導出②</a:t>
            </a:r>
          </a:p>
        </p:txBody>
      </p:sp>
      <p:sp>
        <p:nvSpPr>
          <p:cNvPr id="2" name="スライド番号プレースホルダー 1">
            <a:extLst>
              <a:ext uri="{FF2B5EF4-FFF2-40B4-BE49-F238E27FC236}">
                <a16:creationId xmlns:a16="http://schemas.microsoft.com/office/drawing/2014/main" id="{42C612D1-EFD6-4636-AE29-F93419BEDB39}"/>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DAEFD1B-B8CD-4402-A920-01F79D5D8BA5}" type="slidenum">
              <a:rPr kumimoji="1" lang="ja-JP" altLang="en-US" sz="1200" b="0" i="0" u="none" strike="noStrike" kern="1200" cap="none" spc="0" normalizeH="0" baseline="0" noProof="0" smtClean="0">
                <a:ln>
                  <a:noFill/>
                </a:ln>
                <a:solidFill>
                  <a:prstClr val="black">
                    <a:tint val="75000"/>
                  </a:prstClr>
                </a:solidFill>
                <a:effectLst/>
                <a:uLnTx/>
                <a:uFillTx/>
                <a:latin typeface="游ゴシック" panose="020F0502020204030204"/>
                <a:ea typeface="游ゴシック" panose="020B0400000000000000"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32</a:t>
            </a:fld>
            <a:endParaRPr kumimoji="1" lang="ja-JP" altLang="en-US" sz="1200" b="0" i="0" u="none" strike="noStrike" kern="1200" cap="none" spc="0" normalizeH="0" baseline="0" noProof="0">
              <a:ln>
                <a:noFill/>
              </a:ln>
              <a:solidFill>
                <a:prstClr val="black">
                  <a:tint val="75000"/>
                </a:prstClr>
              </a:solidFill>
              <a:effectLst/>
              <a:uLnTx/>
              <a:uFillTx/>
              <a:latin typeface="游ゴシック" panose="020F0502020204030204"/>
              <a:ea typeface="游ゴシック" panose="020B0400000000000000" pitchFamily="50" charset="-128"/>
              <a:cs typeface="+mn-cs"/>
            </a:endParaRPr>
          </a:p>
        </p:txBody>
      </p:sp>
      <p:sp>
        <p:nvSpPr>
          <p:cNvPr id="14" name="コンテンツ プレースホルダー 13">
            <a:extLst>
              <a:ext uri="{FF2B5EF4-FFF2-40B4-BE49-F238E27FC236}">
                <a16:creationId xmlns:a16="http://schemas.microsoft.com/office/drawing/2014/main" id="{00279CA2-C5E0-AD49-93F3-6CCDCE812945}"/>
              </a:ext>
            </a:extLst>
          </p:cNvPr>
          <p:cNvSpPr>
            <a:spLocks noGrp="1"/>
          </p:cNvSpPr>
          <p:nvPr>
            <p:ph idx="1"/>
          </p:nvPr>
        </p:nvSpPr>
        <p:spPr>
          <a:xfrm>
            <a:off x="408373" y="2005012"/>
            <a:ext cx="11292395" cy="4351338"/>
          </a:xfrm>
        </p:spPr>
        <p:txBody>
          <a:bodyPr/>
          <a:lstStyle/>
          <a:p>
            <a:pPr marL="0" indent="0">
              <a:buNone/>
            </a:pPr>
            <a:r>
              <a:rPr lang="ja-JP" altLang="en-US" sz="3000"/>
              <a:t>・「伝承集団の一つに、教える・話すことで血縁関係にある</a:t>
            </a:r>
            <a:endParaRPr lang="en-US" altLang="ja-JP" sz="3000"/>
          </a:p>
          <a:p>
            <a:pPr marL="0" indent="0">
              <a:buNone/>
            </a:pPr>
            <a:r>
              <a:rPr lang="ja-JP" altLang="en-US" sz="3000"/>
              <a:t>　　集団内で伝える</a:t>
            </a:r>
            <a:r>
              <a:rPr lang="ja-JP" altLang="en-US" sz="3000" b="1"/>
              <a:t>家族間伝承</a:t>
            </a:r>
            <a:r>
              <a:rPr lang="ja-JP" altLang="en-US" sz="3000"/>
              <a:t>が挙げられる」</a:t>
            </a:r>
            <a:endParaRPr lang="en-US" altLang="ja-JP" sz="3000"/>
          </a:p>
          <a:p>
            <a:pPr marL="0" indent="0">
              <a:buNone/>
            </a:pPr>
            <a:endParaRPr lang="en-US" altLang="ja-JP" sz="3000"/>
          </a:p>
          <a:p>
            <a:pPr marL="0" indent="0">
              <a:buNone/>
            </a:pPr>
            <a:r>
              <a:rPr lang="ja-JP" altLang="en-US" sz="3000"/>
              <a:t>・「家族間伝承は未経験の世代に上の世代が伝える集団である」</a:t>
            </a:r>
          </a:p>
          <a:p>
            <a:pPr marL="0" indent="0">
              <a:buNone/>
            </a:pPr>
            <a:endParaRPr lang="en-US" altLang="ja-JP" sz="3000"/>
          </a:p>
          <a:p>
            <a:pPr marL="0" indent="0">
              <a:buNone/>
            </a:pPr>
            <a:endParaRPr lang="en-US" altLang="ja-JP" sz="3000"/>
          </a:p>
          <a:p>
            <a:pPr marL="0" indent="0" algn="ctr">
              <a:buNone/>
            </a:pPr>
            <a:r>
              <a:rPr lang="ja-JP" altLang="en-US" sz="3200" b="1">
                <a:solidFill>
                  <a:schemeClr val="tx2"/>
                </a:solidFill>
              </a:rPr>
              <a:t>→親子間で継承が存在する</a:t>
            </a:r>
          </a:p>
          <a:p>
            <a:pPr marL="0" indent="0" algn="ctr">
              <a:buNone/>
            </a:pPr>
            <a:endParaRPr lang="ja-JP" altLang="en-US" sz="3000"/>
          </a:p>
        </p:txBody>
      </p:sp>
      <p:pic>
        <p:nvPicPr>
          <p:cNvPr id="8" name="グラフィックス 7" descr="思案中の吹き出し">
            <a:extLst>
              <a:ext uri="{FF2B5EF4-FFF2-40B4-BE49-F238E27FC236}">
                <a16:creationId xmlns:a16="http://schemas.microsoft.com/office/drawing/2014/main" id="{51158887-13B7-40CB-B5D3-E483C8E510E5}"/>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9397" y="57943"/>
            <a:ext cx="914400" cy="914400"/>
          </a:xfrm>
          <a:prstGeom prst="rect">
            <a:avLst/>
          </a:prstGeom>
        </p:spPr>
      </p:pic>
      <p:sp>
        <p:nvSpPr>
          <p:cNvPr id="6" name="正方形/長方形 5">
            <a:extLst>
              <a:ext uri="{FF2B5EF4-FFF2-40B4-BE49-F238E27FC236}">
                <a16:creationId xmlns:a16="http://schemas.microsoft.com/office/drawing/2014/main" id="{736196BC-5644-4F39-84BE-0CD441C18A87}"/>
              </a:ext>
            </a:extLst>
          </p:cNvPr>
          <p:cNvSpPr/>
          <p:nvPr/>
        </p:nvSpPr>
        <p:spPr>
          <a:xfrm>
            <a:off x="8633112" y="4300519"/>
            <a:ext cx="2698175" cy="369332"/>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8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rPr>
              <a:t>(</a:t>
            </a:r>
            <a:r>
              <a:rPr lang="ja-JP" altLang="en-US">
                <a:solidFill>
                  <a:prstClr val="black"/>
                </a:solidFill>
                <a:latin typeface="Calibri" panose="020F0502020204030204"/>
                <a:ea typeface="游ゴシック" panose="020B0400000000000000" pitchFamily="50" charset="-128"/>
              </a:rPr>
              <a:t>上井</a:t>
            </a:r>
            <a:r>
              <a:rPr kumimoji="1" lang="ja-JP" altLang="en-US" sz="18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rPr>
              <a:t>・後藤・吉江</a:t>
            </a:r>
            <a:r>
              <a:rPr kumimoji="1" lang="en-US" altLang="ja-JP" sz="18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rPr>
              <a:t>,2016)</a:t>
            </a:r>
            <a:endParaRPr kumimoji="1" lang="ja-JP" altLang="en-US" sz="18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p:txBody>
      </p:sp>
      <p:sp>
        <p:nvSpPr>
          <p:cNvPr id="9" name="正方形/長方形 8">
            <a:extLst>
              <a:ext uri="{FF2B5EF4-FFF2-40B4-BE49-F238E27FC236}">
                <a16:creationId xmlns:a16="http://schemas.microsoft.com/office/drawing/2014/main" id="{1993C8D7-A3E4-334C-86FE-32FDD0A5A106}"/>
              </a:ext>
            </a:extLst>
          </p:cNvPr>
          <p:cNvSpPr/>
          <p:nvPr/>
        </p:nvSpPr>
        <p:spPr>
          <a:xfrm>
            <a:off x="0" y="0"/>
            <a:ext cx="12192000" cy="1030287"/>
          </a:xfrm>
          <a:prstGeom prst="rect">
            <a:avLst/>
          </a:prstGeom>
          <a:solidFill>
            <a:schemeClr val="accent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a:ln>
                  <a:noFill/>
                </a:ln>
                <a:solidFill>
                  <a:prstClr val="white"/>
                </a:solidFill>
                <a:effectLst/>
                <a:uLnTx/>
                <a:uFillTx/>
                <a:latin typeface="游ゴシック" panose="020F0502020204030204"/>
                <a:ea typeface="游ゴシック" panose="020B0400000000000000" pitchFamily="50" charset="-128"/>
                <a:cs typeface="+mn-cs"/>
              </a:rPr>
              <a:t>　　　　</a:t>
            </a:r>
            <a:r>
              <a:rPr kumimoji="1" lang="ja-JP" altLang="en-US" sz="2800" b="0" i="0" u="none" strike="noStrike" kern="1200" cap="none" spc="0" normalizeH="0" baseline="0" noProof="0">
                <a:ln>
                  <a:noFill/>
                </a:ln>
                <a:solidFill>
                  <a:prstClr val="white"/>
                </a:solidFill>
                <a:effectLst/>
                <a:uLnTx/>
                <a:uFillTx/>
                <a:latin typeface="MS PGothic" panose="020B0600070205080204" pitchFamily="34" charset="-128"/>
                <a:ea typeface="MS PGothic" panose="020B0600070205080204" pitchFamily="34" charset="-128"/>
                <a:cs typeface="+mn-cs"/>
              </a:rPr>
              <a:t>仮説導出②</a:t>
            </a:r>
            <a:endParaRPr kumimoji="1" lang="ja-JP" altLang="en-US" sz="1800" b="0" i="0" u="none" strike="noStrike" kern="1200" cap="none" spc="0" normalizeH="0" baseline="0" noProof="0">
              <a:ln>
                <a:noFill/>
              </a:ln>
              <a:solidFill>
                <a:prstClr val="white"/>
              </a:solidFill>
              <a:effectLst/>
              <a:uLnTx/>
              <a:uFillTx/>
              <a:latin typeface="MS PGothic" panose="020B0600070205080204" pitchFamily="34" charset="-128"/>
              <a:ea typeface="MS PGothic" panose="020B0600070205080204" pitchFamily="34" charset="-128"/>
              <a:cs typeface="+mn-cs"/>
            </a:endParaRPr>
          </a:p>
        </p:txBody>
      </p:sp>
      <p:pic>
        <p:nvPicPr>
          <p:cNvPr id="10" name="グラフィックス 9" descr="電球と歯車">
            <a:extLst>
              <a:ext uri="{FF2B5EF4-FFF2-40B4-BE49-F238E27FC236}">
                <a16:creationId xmlns:a16="http://schemas.microsoft.com/office/drawing/2014/main" id="{6CC721FE-4552-BD41-BCDD-D0E21FC1148D}"/>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297551" y="190714"/>
            <a:ext cx="648858" cy="648858"/>
          </a:xfrm>
          <a:prstGeom prst="rect">
            <a:avLst/>
          </a:prstGeom>
        </p:spPr>
      </p:pic>
    </p:spTree>
    <p:extLst>
      <p:ext uri="{BB962C8B-B14F-4D97-AF65-F5344CB8AC3E}">
        <p14:creationId xmlns:p14="http://schemas.microsoft.com/office/powerpoint/2010/main" val="412201413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正方形/長方形 3">
            <a:extLst>
              <a:ext uri="{FF2B5EF4-FFF2-40B4-BE49-F238E27FC236}">
                <a16:creationId xmlns:a16="http://schemas.microsoft.com/office/drawing/2014/main" id="{7319FAD2-A435-4C69-BCD4-076E54D2EFC0}"/>
              </a:ext>
            </a:extLst>
          </p:cNvPr>
          <p:cNvSpPr/>
          <p:nvPr/>
        </p:nvSpPr>
        <p:spPr>
          <a:xfrm>
            <a:off x="0" y="0"/>
            <a:ext cx="12192000" cy="1030287"/>
          </a:xfrm>
          <a:prstGeom prst="rect">
            <a:avLst/>
          </a:prstGeom>
          <a:solidFill>
            <a:schemeClr val="accent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游ゴシック" panose="020F0502020204030204"/>
              <a:ea typeface="游ゴシック" panose="020B0400000000000000" pitchFamily="50" charset="-128"/>
              <a:cs typeface="+mn-cs"/>
            </a:endParaRPr>
          </a:p>
        </p:txBody>
      </p:sp>
      <p:sp>
        <p:nvSpPr>
          <p:cNvPr id="5" name="タイトル 4">
            <a:extLst>
              <a:ext uri="{FF2B5EF4-FFF2-40B4-BE49-F238E27FC236}">
                <a16:creationId xmlns:a16="http://schemas.microsoft.com/office/drawing/2014/main" id="{0B913EFA-159A-42D2-B850-DB0A281B581B}"/>
              </a:ext>
            </a:extLst>
          </p:cNvPr>
          <p:cNvSpPr>
            <a:spLocks noGrp="1"/>
          </p:cNvSpPr>
          <p:nvPr>
            <p:ph type="title"/>
          </p:nvPr>
        </p:nvSpPr>
        <p:spPr>
          <a:xfrm>
            <a:off x="175847" y="100805"/>
            <a:ext cx="11936436" cy="828676"/>
          </a:xfrm>
        </p:spPr>
        <p:txBody>
          <a:bodyPr/>
          <a:lstStyle/>
          <a:p>
            <a:r>
              <a:rPr kumimoji="1" lang="ja-JP" altLang="en-US">
                <a:solidFill>
                  <a:schemeClr val="bg1"/>
                </a:solidFill>
                <a:latin typeface="ＭＳ Ｐゴシック" panose="020B0600070205080204" pitchFamily="50" charset="-128"/>
                <a:ea typeface="ＭＳ Ｐゴシック" panose="020B0600070205080204" pitchFamily="50" charset="-128"/>
              </a:rPr>
              <a:t>　　　仮説導出②</a:t>
            </a:r>
          </a:p>
        </p:txBody>
      </p:sp>
      <p:sp>
        <p:nvSpPr>
          <p:cNvPr id="2" name="スライド番号プレースホルダー 1">
            <a:extLst>
              <a:ext uri="{FF2B5EF4-FFF2-40B4-BE49-F238E27FC236}">
                <a16:creationId xmlns:a16="http://schemas.microsoft.com/office/drawing/2014/main" id="{42C612D1-EFD6-4636-AE29-F93419BEDB39}"/>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DAEFD1B-B8CD-4402-A920-01F79D5D8BA5}" type="slidenum">
              <a:rPr kumimoji="1" lang="ja-JP" altLang="en-US" sz="1200" b="0" i="0" u="none" strike="noStrike" kern="1200" cap="none" spc="0" normalizeH="0" baseline="0" noProof="0" smtClean="0">
                <a:ln>
                  <a:noFill/>
                </a:ln>
                <a:solidFill>
                  <a:prstClr val="black">
                    <a:tint val="75000"/>
                  </a:prstClr>
                </a:solidFill>
                <a:effectLst/>
                <a:uLnTx/>
                <a:uFillTx/>
                <a:latin typeface="游ゴシック" panose="020F0502020204030204"/>
                <a:ea typeface="游ゴシック" panose="020B0400000000000000"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33</a:t>
            </a:fld>
            <a:endParaRPr kumimoji="1" lang="ja-JP" altLang="en-US" sz="1200" b="0" i="0" u="none" strike="noStrike" kern="1200" cap="none" spc="0" normalizeH="0" baseline="0" noProof="0">
              <a:ln>
                <a:noFill/>
              </a:ln>
              <a:solidFill>
                <a:prstClr val="black">
                  <a:tint val="75000"/>
                </a:prstClr>
              </a:solidFill>
              <a:effectLst/>
              <a:uLnTx/>
              <a:uFillTx/>
              <a:latin typeface="游ゴシック" panose="020F0502020204030204"/>
              <a:ea typeface="游ゴシック" panose="020B0400000000000000" pitchFamily="50" charset="-128"/>
              <a:cs typeface="+mn-cs"/>
            </a:endParaRPr>
          </a:p>
        </p:txBody>
      </p:sp>
      <p:sp>
        <p:nvSpPr>
          <p:cNvPr id="14" name="コンテンツ プレースホルダー 13">
            <a:extLst>
              <a:ext uri="{FF2B5EF4-FFF2-40B4-BE49-F238E27FC236}">
                <a16:creationId xmlns:a16="http://schemas.microsoft.com/office/drawing/2014/main" id="{00279CA2-C5E0-AD49-93F3-6CCDCE812945}"/>
              </a:ext>
            </a:extLst>
          </p:cNvPr>
          <p:cNvSpPr>
            <a:spLocks noGrp="1"/>
          </p:cNvSpPr>
          <p:nvPr>
            <p:ph idx="1"/>
          </p:nvPr>
        </p:nvSpPr>
        <p:spPr>
          <a:xfrm>
            <a:off x="838200" y="2005012"/>
            <a:ext cx="10515600" cy="4351338"/>
          </a:xfrm>
        </p:spPr>
        <p:txBody>
          <a:bodyPr/>
          <a:lstStyle/>
          <a:p>
            <a:pPr marL="0" indent="0">
              <a:buNone/>
            </a:pPr>
            <a:r>
              <a:rPr lang="ja-JP" altLang="en-US" sz="3000"/>
              <a:t>・「二者間におけるコミュニケーションが増加すれば</a:t>
            </a:r>
            <a:endParaRPr lang="en-US" altLang="ja-JP" sz="3000"/>
          </a:p>
          <a:p>
            <a:pPr marL="0" indent="0">
              <a:buNone/>
            </a:pPr>
            <a:r>
              <a:rPr lang="ja-JP" altLang="en-US" sz="3000"/>
              <a:t>　　するほど、二者間の価値観は共有されていく」</a:t>
            </a:r>
          </a:p>
          <a:p>
            <a:pPr marL="0" indent="0">
              <a:buNone/>
            </a:pPr>
            <a:endParaRPr lang="ja-JP" altLang="en-US" sz="3000"/>
          </a:p>
        </p:txBody>
      </p:sp>
      <p:pic>
        <p:nvPicPr>
          <p:cNvPr id="8" name="グラフィックス 7" descr="思案中の吹き出し">
            <a:extLst>
              <a:ext uri="{FF2B5EF4-FFF2-40B4-BE49-F238E27FC236}">
                <a16:creationId xmlns:a16="http://schemas.microsoft.com/office/drawing/2014/main" id="{51158887-13B7-40CB-B5D3-E483C8E510E5}"/>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9397" y="57943"/>
            <a:ext cx="914400" cy="914400"/>
          </a:xfrm>
          <a:prstGeom prst="rect">
            <a:avLst/>
          </a:prstGeom>
        </p:spPr>
      </p:pic>
      <p:sp>
        <p:nvSpPr>
          <p:cNvPr id="3" name="正方形/長方形 2">
            <a:extLst>
              <a:ext uri="{FF2B5EF4-FFF2-40B4-BE49-F238E27FC236}">
                <a16:creationId xmlns:a16="http://schemas.microsoft.com/office/drawing/2014/main" id="{69EC07A7-765E-43D7-B6E1-CDC748D25641}"/>
              </a:ext>
            </a:extLst>
          </p:cNvPr>
          <p:cNvSpPr/>
          <p:nvPr/>
        </p:nvSpPr>
        <p:spPr>
          <a:xfrm>
            <a:off x="8610600" y="3059668"/>
            <a:ext cx="1726114" cy="369332"/>
          </a:xfrm>
          <a:prstGeom prst="rect">
            <a:avLst/>
          </a:prstGeom>
        </p:spPr>
        <p:txBody>
          <a:bodyPr wrap="none">
            <a:spAutoFit/>
          </a:bodyPr>
          <a:lstStyle/>
          <a:p>
            <a:pPr lvl="0"/>
            <a:r>
              <a:rPr lang="en-US" altLang="ja-JP">
                <a:solidFill>
                  <a:prstClr val="black"/>
                </a:solidFill>
              </a:rPr>
              <a:t>(Hoffman, 1980)</a:t>
            </a:r>
            <a:endParaRPr lang="ja-JP" altLang="en-US">
              <a:solidFill>
                <a:prstClr val="black"/>
              </a:solidFill>
            </a:endParaRPr>
          </a:p>
        </p:txBody>
      </p:sp>
      <p:sp>
        <p:nvSpPr>
          <p:cNvPr id="10" name="正方形/長方形 9">
            <a:extLst>
              <a:ext uri="{FF2B5EF4-FFF2-40B4-BE49-F238E27FC236}">
                <a16:creationId xmlns:a16="http://schemas.microsoft.com/office/drawing/2014/main" id="{0BFDC9A7-AFA0-EE43-9428-39B1CB760C51}"/>
              </a:ext>
            </a:extLst>
          </p:cNvPr>
          <p:cNvSpPr/>
          <p:nvPr/>
        </p:nvSpPr>
        <p:spPr>
          <a:xfrm>
            <a:off x="0" y="0"/>
            <a:ext cx="12192000" cy="1030287"/>
          </a:xfrm>
          <a:prstGeom prst="rect">
            <a:avLst/>
          </a:prstGeom>
          <a:solidFill>
            <a:schemeClr val="accent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defTabSz="9144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a:ln>
                  <a:noFill/>
                </a:ln>
                <a:solidFill>
                  <a:prstClr val="white"/>
                </a:solidFill>
                <a:effectLst/>
                <a:uLnTx/>
                <a:uFillTx/>
                <a:latin typeface="游ゴシック" panose="020F0502020204030204"/>
                <a:ea typeface="游ゴシック" panose="020B0400000000000000" pitchFamily="50" charset="-128"/>
                <a:cs typeface="+mn-cs"/>
              </a:rPr>
              <a:t>　　　　</a:t>
            </a:r>
            <a:r>
              <a:rPr kumimoji="1" lang="ja-JP" altLang="en-US" sz="2800" b="0" i="0" u="none" strike="noStrike" kern="1200" cap="none" spc="0" normalizeH="0" baseline="0" noProof="0">
                <a:ln>
                  <a:noFill/>
                </a:ln>
                <a:solidFill>
                  <a:prstClr val="white"/>
                </a:solidFill>
                <a:effectLst/>
                <a:uLnTx/>
                <a:uFillTx/>
                <a:latin typeface="MS PGothic" panose="020B0600070205080204" pitchFamily="34" charset="-128"/>
                <a:ea typeface="MS PGothic" panose="020B0600070205080204" pitchFamily="34" charset="-128"/>
              </a:rPr>
              <a:t>仮説導出</a:t>
            </a:r>
            <a:r>
              <a:rPr kumimoji="1" lang="en-US" altLang="ja-JP" sz="2800" b="0" i="0" u="none" strike="noStrike" kern="1200" cap="none" spc="0" normalizeH="0" baseline="0" noProof="0">
                <a:ln>
                  <a:noFill/>
                </a:ln>
                <a:solidFill>
                  <a:prstClr val="white"/>
                </a:solidFill>
                <a:effectLst/>
                <a:uLnTx/>
                <a:uFillTx/>
                <a:latin typeface="MS PGothic" panose="020B0600070205080204" pitchFamily="34" charset="-128"/>
                <a:ea typeface="MS PGothic" panose="020B0600070205080204" pitchFamily="34" charset="-128"/>
              </a:rPr>
              <a:t>②</a:t>
            </a:r>
            <a:endParaRPr kumimoji="1" lang="ja-JP" altLang="en-US" sz="1800" b="0" i="0" u="none" strike="noStrike" kern="1200" cap="none" spc="0" normalizeH="0" baseline="0" noProof="0">
              <a:ln>
                <a:noFill/>
              </a:ln>
              <a:solidFill>
                <a:prstClr val="white"/>
              </a:solidFill>
              <a:effectLst/>
              <a:uLnTx/>
              <a:uFillTx/>
              <a:latin typeface="MS PGothic" panose="020B0600070205080204" pitchFamily="34" charset="-128"/>
              <a:ea typeface="MS PGothic" panose="020B0600070205080204" pitchFamily="34" charset="-128"/>
            </a:endParaRPr>
          </a:p>
        </p:txBody>
      </p:sp>
      <p:pic>
        <p:nvPicPr>
          <p:cNvPr id="11" name="グラフィックス 10" descr="電球と歯車">
            <a:extLst>
              <a:ext uri="{FF2B5EF4-FFF2-40B4-BE49-F238E27FC236}">
                <a16:creationId xmlns:a16="http://schemas.microsoft.com/office/drawing/2014/main" id="{1F0E4FF2-87AC-D14E-9D29-E81960293385}"/>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297551" y="190714"/>
            <a:ext cx="648858" cy="648858"/>
          </a:xfrm>
          <a:prstGeom prst="rect">
            <a:avLst/>
          </a:prstGeom>
        </p:spPr>
      </p:pic>
      <p:pic>
        <p:nvPicPr>
          <p:cNvPr id="6" name="図 5">
            <a:extLst>
              <a:ext uri="{FF2B5EF4-FFF2-40B4-BE49-F238E27FC236}">
                <a16:creationId xmlns:a16="http://schemas.microsoft.com/office/drawing/2014/main" id="{6ACDE49A-05CC-B84E-9B9E-1B5FE7319D15}"/>
              </a:ext>
            </a:extLst>
          </p:cNvPr>
          <p:cNvPicPr>
            <a:picLocks noChangeAspect="1"/>
          </p:cNvPicPr>
          <p:nvPr/>
        </p:nvPicPr>
        <p:blipFill>
          <a:blip r:embed="rId6"/>
          <a:stretch>
            <a:fillRect/>
          </a:stretch>
        </p:blipFill>
        <p:spPr>
          <a:xfrm>
            <a:off x="3132938" y="4465674"/>
            <a:ext cx="1890676" cy="1890676"/>
          </a:xfrm>
          <a:prstGeom prst="rect">
            <a:avLst/>
          </a:prstGeom>
        </p:spPr>
      </p:pic>
      <p:pic>
        <p:nvPicPr>
          <p:cNvPr id="12" name="グラフィックス 11" descr="思案中の吹き出し">
            <a:extLst>
              <a:ext uri="{FF2B5EF4-FFF2-40B4-BE49-F238E27FC236}">
                <a16:creationId xmlns:a16="http://schemas.microsoft.com/office/drawing/2014/main" id="{A155D8AB-770A-D442-92EE-4A7A29BFBA84}"/>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flipH="1">
            <a:off x="2249529" y="4355397"/>
            <a:ext cx="1055615" cy="1055615"/>
          </a:xfrm>
          <a:prstGeom prst="rect">
            <a:avLst/>
          </a:prstGeom>
        </p:spPr>
      </p:pic>
      <p:pic>
        <p:nvPicPr>
          <p:cNvPr id="13" name="図 12">
            <a:extLst>
              <a:ext uri="{FF2B5EF4-FFF2-40B4-BE49-F238E27FC236}">
                <a16:creationId xmlns:a16="http://schemas.microsoft.com/office/drawing/2014/main" id="{323713DA-819D-4B46-800D-4B1D232BABCB}"/>
              </a:ext>
            </a:extLst>
          </p:cNvPr>
          <p:cNvPicPr>
            <a:picLocks noChangeAspect="1"/>
          </p:cNvPicPr>
          <p:nvPr/>
        </p:nvPicPr>
        <p:blipFill>
          <a:blip r:embed="rId9"/>
          <a:stretch>
            <a:fillRect/>
          </a:stretch>
        </p:blipFill>
        <p:spPr>
          <a:xfrm>
            <a:off x="7097798" y="3757296"/>
            <a:ext cx="1868877" cy="2603699"/>
          </a:xfrm>
          <a:prstGeom prst="rect">
            <a:avLst/>
          </a:prstGeom>
        </p:spPr>
      </p:pic>
    </p:spTree>
    <p:extLst>
      <p:ext uri="{BB962C8B-B14F-4D97-AF65-F5344CB8AC3E}">
        <p14:creationId xmlns:p14="http://schemas.microsoft.com/office/powerpoint/2010/main" val="237491674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正方形/長方形 3">
            <a:extLst>
              <a:ext uri="{FF2B5EF4-FFF2-40B4-BE49-F238E27FC236}">
                <a16:creationId xmlns:a16="http://schemas.microsoft.com/office/drawing/2014/main" id="{7319FAD2-A435-4C69-BCD4-076E54D2EFC0}"/>
              </a:ext>
            </a:extLst>
          </p:cNvPr>
          <p:cNvSpPr/>
          <p:nvPr/>
        </p:nvSpPr>
        <p:spPr>
          <a:xfrm>
            <a:off x="0" y="0"/>
            <a:ext cx="12192000" cy="1030287"/>
          </a:xfrm>
          <a:prstGeom prst="rect">
            <a:avLst/>
          </a:prstGeom>
          <a:solidFill>
            <a:schemeClr val="accent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游ゴシック" panose="020F0502020204030204"/>
              <a:ea typeface="游ゴシック" panose="020B0400000000000000" pitchFamily="50" charset="-128"/>
              <a:cs typeface="+mn-cs"/>
            </a:endParaRPr>
          </a:p>
        </p:txBody>
      </p:sp>
      <p:sp>
        <p:nvSpPr>
          <p:cNvPr id="5" name="タイトル 4">
            <a:extLst>
              <a:ext uri="{FF2B5EF4-FFF2-40B4-BE49-F238E27FC236}">
                <a16:creationId xmlns:a16="http://schemas.microsoft.com/office/drawing/2014/main" id="{0B913EFA-159A-42D2-B850-DB0A281B581B}"/>
              </a:ext>
            </a:extLst>
          </p:cNvPr>
          <p:cNvSpPr>
            <a:spLocks noGrp="1"/>
          </p:cNvSpPr>
          <p:nvPr>
            <p:ph type="title"/>
          </p:nvPr>
        </p:nvSpPr>
        <p:spPr>
          <a:xfrm>
            <a:off x="175847" y="100805"/>
            <a:ext cx="11936436" cy="828676"/>
          </a:xfrm>
        </p:spPr>
        <p:txBody>
          <a:bodyPr/>
          <a:lstStyle/>
          <a:p>
            <a:r>
              <a:rPr kumimoji="1" lang="ja-JP" altLang="en-US">
                <a:solidFill>
                  <a:schemeClr val="bg1"/>
                </a:solidFill>
                <a:latin typeface="ＭＳ Ｐゴシック" panose="020B0600070205080204" pitchFamily="50" charset="-128"/>
                <a:ea typeface="ＭＳ Ｐゴシック" panose="020B0600070205080204" pitchFamily="50" charset="-128"/>
              </a:rPr>
              <a:t>　　　仮説導出②</a:t>
            </a:r>
          </a:p>
        </p:txBody>
      </p:sp>
      <p:sp>
        <p:nvSpPr>
          <p:cNvPr id="2" name="スライド番号プレースホルダー 1">
            <a:extLst>
              <a:ext uri="{FF2B5EF4-FFF2-40B4-BE49-F238E27FC236}">
                <a16:creationId xmlns:a16="http://schemas.microsoft.com/office/drawing/2014/main" id="{42C612D1-EFD6-4636-AE29-F93419BEDB39}"/>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DAEFD1B-B8CD-4402-A920-01F79D5D8BA5}" type="slidenum">
              <a:rPr kumimoji="1" lang="ja-JP" altLang="en-US" sz="1200" b="0" i="0" u="none" strike="noStrike" kern="1200" cap="none" spc="0" normalizeH="0" baseline="0" noProof="0" smtClean="0">
                <a:ln>
                  <a:noFill/>
                </a:ln>
                <a:solidFill>
                  <a:prstClr val="black">
                    <a:tint val="75000"/>
                  </a:prstClr>
                </a:solidFill>
                <a:effectLst/>
                <a:uLnTx/>
                <a:uFillTx/>
                <a:latin typeface="游ゴシック" panose="020F0502020204030204"/>
                <a:ea typeface="游ゴシック" panose="020B0400000000000000"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34</a:t>
            </a:fld>
            <a:endParaRPr kumimoji="1" lang="ja-JP" altLang="en-US" sz="1200" b="0" i="0" u="none" strike="noStrike" kern="1200" cap="none" spc="0" normalizeH="0" baseline="0" noProof="0">
              <a:ln>
                <a:noFill/>
              </a:ln>
              <a:solidFill>
                <a:prstClr val="black">
                  <a:tint val="75000"/>
                </a:prstClr>
              </a:solidFill>
              <a:effectLst/>
              <a:uLnTx/>
              <a:uFillTx/>
              <a:latin typeface="游ゴシック" panose="020F0502020204030204"/>
              <a:ea typeface="游ゴシック" panose="020B0400000000000000" pitchFamily="50" charset="-128"/>
              <a:cs typeface="+mn-cs"/>
            </a:endParaRPr>
          </a:p>
        </p:txBody>
      </p:sp>
      <p:sp>
        <p:nvSpPr>
          <p:cNvPr id="14" name="コンテンツ プレースホルダー 13">
            <a:extLst>
              <a:ext uri="{FF2B5EF4-FFF2-40B4-BE49-F238E27FC236}">
                <a16:creationId xmlns:a16="http://schemas.microsoft.com/office/drawing/2014/main" id="{00279CA2-C5E0-AD49-93F3-6CCDCE812945}"/>
              </a:ext>
            </a:extLst>
          </p:cNvPr>
          <p:cNvSpPr>
            <a:spLocks noGrp="1"/>
          </p:cNvSpPr>
          <p:nvPr>
            <p:ph idx="1"/>
          </p:nvPr>
        </p:nvSpPr>
        <p:spPr>
          <a:xfrm>
            <a:off x="838200" y="1567303"/>
            <a:ext cx="10515600" cy="4789047"/>
          </a:xfrm>
        </p:spPr>
        <p:txBody>
          <a:bodyPr/>
          <a:lstStyle/>
          <a:p>
            <a:pPr marL="0" indent="0">
              <a:lnSpc>
                <a:spcPct val="100000"/>
              </a:lnSpc>
              <a:spcAft>
                <a:spcPts val="1200"/>
              </a:spcAft>
              <a:buNone/>
            </a:pPr>
            <a:r>
              <a:rPr lang="ja-JP" altLang="en-US" sz="3200"/>
              <a:t>本研究におけるコミュニケーションの定義</a:t>
            </a:r>
            <a:endParaRPr lang="en-US" altLang="ja-JP" sz="3200"/>
          </a:p>
          <a:p>
            <a:pPr marL="0" indent="0">
              <a:lnSpc>
                <a:spcPct val="100000"/>
              </a:lnSpc>
              <a:spcAft>
                <a:spcPts val="1200"/>
              </a:spcAft>
              <a:buNone/>
            </a:pPr>
            <a:endParaRPr lang="en-US" altLang="ja-JP" sz="3000"/>
          </a:p>
          <a:p>
            <a:pPr marL="0" indent="0">
              <a:buNone/>
            </a:pPr>
            <a:r>
              <a:rPr lang="ja-JP" altLang="en-US" sz="3000"/>
              <a:t>　　　　・食事する</a:t>
            </a:r>
            <a:endParaRPr lang="en-US" altLang="ja-JP" sz="3000"/>
          </a:p>
          <a:p>
            <a:pPr marL="0" indent="0">
              <a:buNone/>
            </a:pPr>
            <a:r>
              <a:rPr lang="ja-JP" altLang="en-US" sz="3000"/>
              <a:t>　　　　・買い物に行く</a:t>
            </a:r>
            <a:endParaRPr lang="en-US" altLang="ja-JP" sz="3000"/>
          </a:p>
          <a:p>
            <a:pPr marL="0" indent="0">
              <a:buNone/>
            </a:pPr>
            <a:r>
              <a:rPr lang="ja-JP" altLang="en-US" sz="3000"/>
              <a:t>　　　　・会話する</a:t>
            </a:r>
            <a:endParaRPr lang="en-US" altLang="ja-JP" sz="3000"/>
          </a:p>
          <a:p>
            <a:pPr marL="0" indent="0">
              <a:buNone/>
            </a:pPr>
            <a:r>
              <a:rPr lang="ja-JP" altLang="en-US" sz="3000"/>
              <a:t>　　　　・テレビを見る</a:t>
            </a:r>
            <a:endParaRPr lang="en-US" altLang="ja-JP" sz="3000"/>
          </a:p>
          <a:p>
            <a:pPr marL="0" indent="0">
              <a:buNone/>
            </a:pPr>
            <a:endParaRPr lang="en-US" altLang="ja-JP" sz="3000"/>
          </a:p>
        </p:txBody>
      </p:sp>
      <p:pic>
        <p:nvPicPr>
          <p:cNvPr id="8" name="グラフィックス 7" descr="思案中の吹き出し">
            <a:extLst>
              <a:ext uri="{FF2B5EF4-FFF2-40B4-BE49-F238E27FC236}">
                <a16:creationId xmlns:a16="http://schemas.microsoft.com/office/drawing/2014/main" id="{51158887-13B7-40CB-B5D3-E483C8E510E5}"/>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9397" y="57943"/>
            <a:ext cx="914400" cy="914400"/>
          </a:xfrm>
          <a:prstGeom prst="rect">
            <a:avLst/>
          </a:prstGeom>
        </p:spPr>
      </p:pic>
      <p:sp>
        <p:nvSpPr>
          <p:cNvPr id="10" name="正方形/長方形 9">
            <a:extLst>
              <a:ext uri="{FF2B5EF4-FFF2-40B4-BE49-F238E27FC236}">
                <a16:creationId xmlns:a16="http://schemas.microsoft.com/office/drawing/2014/main" id="{0BFDC9A7-AFA0-EE43-9428-39B1CB760C51}"/>
              </a:ext>
            </a:extLst>
          </p:cNvPr>
          <p:cNvSpPr/>
          <p:nvPr/>
        </p:nvSpPr>
        <p:spPr>
          <a:xfrm>
            <a:off x="0" y="0"/>
            <a:ext cx="12192000" cy="1030287"/>
          </a:xfrm>
          <a:prstGeom prst="rect">
            <a:avLst/>
          </a:prstGeom>
          <a:solidFill>
            <a:schemeClr val="accent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defTabSz="9144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a:ln>
                  <a:noFill/>
                </a:ln>
                <a:solidFill>
                  <a:prstClr val="white"/>
                </a:solidFill>
                <a:effectLst/>
                <a:uLnTx/>
                <a:uFillTx/>
                <a:latin typeface="游ゴシック" panose="020F0502020204030204"/>
                <a:ea typeface="游ゴシック" panose="020B0400000000000000" pitchFamily="50" charset="-128"/>
                <a:cs typeface="+mn-cs"/>
              </a:rPr>
              <a:t>　　　　</a:t>
            </a:r>
            <a:r>
              <a:rPr kumimoji="1" lang="ja-JP" altLang="en-US" sz="2800" b="0" i="0" u="none" strike="noStrike" kern="1200" cap="none" spc="0" normalizeH="0" baseline="0" noProof="0">
                <a:ln>
                  <a:noFill/>
                </a:ln>
                <a:solidFill>
                  <a:prstClr val="white"/>
                </a:solidFill>
                <a:effectLst/>
                <a:uLnTx/>
                <a:uFillTx/>
                <a:latin typeface="MS PGothic" panose="020B0600070205080204" pitchFamily="34" charset="-128"/>
                <a:ea typeface="MS PGothic" panose="020B0600070205080204" pitchFamily="34" charset="-128"/>
              </a:rPr>
              <a:t>仮説導出</a:t>
            </a:r>
            <a:r>
              <a:rPr kumimoji="1" lang="en-US" altLang="ja-JP" sz="2800" b="0" i="0" u="none" strike="noStrike" kern="1200" cap="none" spc="0" normalizeH="0" baseline="0" noProof="0">
                <a:ln>
                  <a:noFill/>
                </a:ln>
                <a:solidFill>
                  <a:prstClr val="white"/>
                </a:solidFill>
                <a:effectLst/>
                <a:uLnTx/>
                <a:uFillTx/>
                <a:latin typeface="MS PGothic" panose="020B0600070205080204" pitchFamily="34" charset="-128"/>
                <a:ea typeface="MS PGothic" panose="020B0600070205080204" pitchFamily="34" charset="-128"/>
              </a:rPr>
              <a:t>②</a:t>
            </a:r>
            <a:endParaRPr kumimoji="1" lang="ja-JP" altLang="en-US" sz="1800" b="0" i="0" u="none" strike="noStrike" kern="1200" cap="none" spc="0" normalizeH="0" baseline="0" noProof="0">
              <a:ln>
                <a:noFill/>
              </a:ln>
              <a:solidFill>
                <a:prstClr val="white"/>
              </a:solidFill>
              <a:effectLst/>
              <a:uLnTx/>
              <a:uFillTx/>
              <a:latin typeface="MS PGothic" panose="020B0600070205080204" pitchFamily="34" charset="-128"/>
              <a:ea typeface="MS PGothic" panose="020B0600070205080204" pitchFamily="34" charset="-128"/>
            </a:endParaRPr>
          </a:p>
        </p:txBody>
      </p:sp>
      <p:pic>
        <p:nvPicPr>
          <p:cNvPr id="11" name="グラフィックス 10" descr="電球と歯車">
            <a:extLst>
              <a:ext uri="{FF2B5EF4-FFF2-40B4-BE49-F238E27FC236}">
                <a16:creationId xmlns:a16="http://schemas.microsoft.com/office/drawing/2014/main" id="{1F0E4FF2-87AC-D14E-9D29-E81960293385}"/>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297551" y="190714"/>
            <a:ext cx="648858" cy="648858"/>
          </a:xfrm>
          <a:prstGeom prst="rect">
            <a:avLst/>
          </a:prstGeom>
        </p:spPr>
      </p:pic>
      <p:pic>
        <p:nvPicPr>
          <p:cNvPr id="6" name="図 5">
            <a:extLst>
              <a:ext uri="{FF2B5EF4-FFF2-40B4-BE49-F238E27FC236}">
                <a16:creationId xmlns:a16="http://schemas.microsoft.com/office/drawing/2014/main" id="{6ACDE49A-05CC-B84E-9B9E-1B5FE7319D15}"/>
              </a:ext>
            </a:extLst>
          </p:cNvPr>
          <p:cNvPicPr>
            <a:picLocks noChangeAspect="1"/>
          </p:cNvPicPr>
          <p:nvPr/>
        </p:nvPicPr>
        <p:blipFill>
          <a:blip r:embed="rId6"/>
          <a:stretch>
            <a:fillRect/>
          </a:stretch>
        </p:blipFill>
        <p:spPr>
          <a:xfrm>
            <a:off x="6259724" y="4360939"/>
            <a:ext cx="1890676" cy="1890676"/>
          </a:xfrm>
          <a:prstGeom prst="rect">
            <a:avLst/>
          </a:prstGeom>
        </p:spPr>
      </p:pic>
      <p:pic>
        <p:nvPicPr>
          <p:cNvPr id="12" name="グラフィックス 11" descr="思案中の吹き出し">
            <a:extLst>
              <a:ext uri="{FF2B5EF4-FFF2-40B4-BE49-F238E27FC236}">
                <a16:creationId xmlns:a16="http://schemas.microsoft.com/office/drawing/2014/main" id="{A155D8AB-770A-D442-92EE-4A7A29BFBA84}"/>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flipH="1">
            <a:off x="5825548" y="4042078"/>
            <a:ext cx="1055615" cy="1055615"/>
          </a:xfrm>
          <a:prstGeom prst="rect">
            <a:avLst/>
          </a:prstGeom>
        </p:spPr>
      </p:pic>
      <p:pic>
        <p:nvPicPr>
          <p:cNvPr id="13" name="図 12">
            <a:extLst>
              <a:ext uri="{FF2B5EF4-FFF2-40B4-BE49-F238E27FC236}">
                <a16:creationId xmlns:a16="http://schemas.microsoft.com/office/drawing/2014/main" id="{323713DA-819D-4B46-800D-4B1D232BABCB}"/>
              </a:ext>
            </a:extLst>
          </p:cNvPr>
          <p:cNvPicPr>
            <a:picLocks noChangeAspect="1"/>
          </p:cNvPicPr>
          <p:nvPr/>
        </p:nvPicPr>
        <p:blipFill>
          <a:blip r:embed="rId9"/>
          <a:stretch>
            <a:fillRect/>
          </a:stretch>
        </p:blipFill>
        <p:spPr>
          <a:xfrm>
            <a:off x="9278359" y="1567303"/>
            <a:ext cx="1770821" cy="2467089"/>
          </a:xfrm>
          <a:prstGeom prst="rect">
            <a:avLst/>
          </a:prstGeom>
        </p:spPr>
      </p:pic>
      <p:sp>
        <p:nvSpPr>
          <p:cNvPr id="7" name="左中かっこ 6">
            <a:extLst>
              <a:ext uri="{FF2B5EF4-FFF2-40B4-BE49-F238E27FC236}">
                <a16:creationId xmlns:a16="http://schemas.microsoft.com/office/drawing/2014/main" id="{BCBF0003-DF1A-481B-885B-19F28736F711}"/>
              </a:ext>
            </a:extLst>
          </p:cNvPr>
          <p:cNvSpPr/>
          <p:nvPr/>
        </p:nvSpPr>
        <p:spPr>
          <a:xfrm>
            <a:off x="2161494" y="2940119"/>
            <a:ext cx="400692" cy="2157574"/>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9" name="テキスト ボックス 8">
            <a:extLst>
              <a:ext uri="{FF2B5EF4-FFF2-40B4-BE49-F238E27FC236}">
                <a16:creationId xmlns:a16="http://schemas.microsoft.com/office/drawing/2014/main" id="{87048E60-D890-43B4-A174-16B369EEF8A8}"/>
              </a:ext>
            </a:extLst>
          </p:cNvPr>
          <p:cNvSpPr txBox="1"/>
          <p:nvPr/>
        </p:nvSpPr>
        <p:spPr>
          <a:xfrm>
            <a:off x="1142820" y="3732985"/>
            <a:ext cx="914400" cy="523220"/>
          </a:xfrm>
          <a:prstGeom prst="rect">
            <a:avLst/>
          </a:prstGeom>
          <a:noFill/>
        </p:spPr>
        <p:txBody>
          <a:bodyPr wrap="square" rtlCol="0">
            <a:spAutoFit/>
          </a:bodyPr>
          <a:lstStyle/>
          <a:p>
            <a:r>
              <a:rPr kumimoji="1" lang="ja-JP" altLang="en-US" sz="2800"/>
              <a:t>親と</a:t>
            </a:r>
          </a:p>
        </p:txBody>
      </p:sp>
      <p:pic>
        <p:nvPicPr>
          <p:cNvPr id="1026" name="Picture 2" descr="楽しそうに食事をする家族のイラスト">
            <a:extLst>
              <a:ext uri="{FF2B5EF4-FFF2-40B4-BE49-F238E27FC236}">
                <a16:creationId xmlns:a16="http://schemas.microsoft.com/office/drawing/2014/main" id="{37700B00-6C6D-451D-8602-BB03C9953A57}"/>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6700096" y="2146038"/>
            <a:ext cx="2110167" cy="2110167"/>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a:extLst>
              <a:ext uri="{FF2B5EF4-FFF2-40B4-BE49-F238E27FC236}">
                <a16:creationId xmlns:a16="http://schemas.microsoft.com/office/drawing/2014/main" id="{56980F84-CF58-4252-A1CA-E7CC05E2EF96}"/>
              </a:ext>
            </a:extLst>
          </p:cNvP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8380518" y="4317469"/>
            <a:ext cx="3077556" cy="203888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9382957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正方形/長方形 3">
            <a:extLst>
              <a:ext uri="{FF2B5EF4-FFF2-40B4-BE49-F238E27FC236}">
                <a16:creationId xmlns:a16="http://schemas.microsoft.com/office/drawing/2014/main" id="{7319FAD2-A435-4C69-BCD4-076E54D2EFC0}"/>
              </a:ext>
            </a:extLst>
          </p:cNvPr>
          <p:cNvSpPr/>
          <p:nvPr/>
        </p:nvSpPr>
        <p:spPr>
          <a:xfrm>
            <a:off x="0" y="0"/>
            <a:ext cx="12192000" cy="1030287"/>
          </a:xfrm>
          <a:prstGeom prst="rect">
            <a:avLst/>
          </a:prstGeom>
          <a:solidFill>
            <a:schemeClr val="accent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游ゴシック" panose="020F0502020204030204"/>
              <a:ea typeface="游ゴシック" panose="020B0400000000000000" pitchFamily="50" charset="-128"/>
              <a:cs typeface="+mn-cs"/>
            </a:endParaRPr>
          </a:p>
        </p:txBody>
      </p:sp>
      <p:sp>
        <p:nvSpPr>
          <p:cNvPr id="5" name="タイトル 4">
            <a:extLst>
              <a:ext uri="{FF2B5EF4-FFF2-40B4-BE49-F238E27FC236}">
                <a16:creationId xmlns:a16="http://schemas.microsoft.com/office/drawing/2014/main" id="{0B913EFA-159A-42D2-B850-DB0A281B581B}"/>
              </a:ext>
            </a:extLst>
          </p:cNvPr>
          <p:cNvSpPr>
            <a:spLocks noGrp="1"/>
          </p:cNvSpPr>
          <p:nvPr>
            <p:ph type="title"/>
          </p:nvPr>
        </p:nvSpPr>
        <p:spPr>
          <a:xfrm>
            <a:off x="175847" y="100805"/>
            <a:ext cx="11936436" cy="828676"/>
          </a:xfrm>
        </p:spPr>
        <p:txBody>
          <a:bodyPr/>
          <a:lstStyle/>
          <a:p>
            <a:r>
              <a:rPr kumimoji="1" lang="ja-JP" altLang="en-US">
                <a:solidFill>
                  <a:schemeClr val="bg1"/>
                </a:solidFill>
                <a:latin typeface="ＭＳ Ｐゴシック" panose="020B0600070205080204" pitchFamily="50" charset="-128"/>
                <a:ea typeface="ＭＳ Ｐゴシック" panose="020B0600070205080204" pitchFamily="50" charset="-128"/>
              </a:rPr>
              <a:t>　　　仮説</a:t>
            </a:r>
            <a:r>
              <a:rPr lang="ja-JP" altLang="en-US">
                <a:solidFill>
                  <a:schemeClr val="bg1"/>
                </a:solidFill>
                <a:latin typeface="ＭＳ Ｐゴシック" panose="020B0600070205080204" pitchFamily="50" charset="-128"/>
                <a:ea typeface="ＭＳ Ｐゴシック" panose="020B0600070205080204" pitchFamily="50" charset="-128"/>
              </a:rPr>
              <a:t>②</a:t>
            </a:r>
            <a:endParaRPr kumimoji="1" lang="ja-JP" altLang="en-US">
              <a:solidFill>
                <a:schemeClr val="bg1"/>
              </a:solidFill>
              <a:latin typeface="ＭＳ Ｐゴシック" panose="020B0600070205080204" pitchFamily="50" charset="-128"/>
              <a:ea typeface="ＭＳ Ｐゴシック" panose="020B0600070205080204" pitchFamily="50" charset="-128"/>
            </a:endParaRPr>
          </a:p>
        </p:txBody>
      </p:sp>
      <p:sp>
        <p:nvSpPr>
          <p:cNvPr id="2" name="スライド番号プレースホルダー 1">
            <a:extLst>
              <a:ext uri="{FF2B5EF4-FFF2-40B4-BE49-F238E27FC236}">
                <a16:creationId xmlns:a16="http://schemas.microsoft.com/office/drawing/2014/main" id="{42C612D1-EFD6-4636-AE29-F93419BEDB39}"/>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DAEFD1B-B8CD-4402-A920-01F79D5D8BA5}" type="slidenum">
              <a:rPr kumimoji="1" lang="ja-JP" altLang="en-US" sz="1200" b="0" i="0" u="none" strike="noStrike" kern="1200" cap="none" spc="0" normalizeH="0" baseline="0" noProof="0" smtClean="0">
                <a:ln>
                  <a:noFill/>
                </a:ln>
                <a:solidFill>
                  <a:prstClr val="black">
                    <a:tint val="75000"/>
                  </a:prstClr>
                </a:solidFill>
                <a:effectLst/>
                <a:uLnTx/>
                <a:uFillTx/>
                <a:latin typeface="游ゴシック" panose="020F0502020204030204"/>
                <a:ea typeface="游ゴシック" panose="020B0400000000000000"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35</a:t>
            </a:fld>
            <a:endParaRPr kumimoji="1" lang="ja-JP" altLang="en-US" sz="1200" b="0" i="0" u="none" strike="noStrike" kern="1200" cap="none" spc="0" normalizeH="0" baseline="0" noProof="0">
              <a:ln>
                <a:noFill/>
              </a:ln>
              <a:solidFill>
                <a:prstClr val="black">
                  <a:tint val="75000"/>
                </a:prstClr>
              </a:solidFill>
              <a:effectLst/>
              <a:uLnTx/>
              <a:uFillTx/>
              <a:latin typeface="游ゴシック" panose="020F0502020204030204"/>
              <a:ea typeface="游ゴシック" panose="020B0400000000000000" pitchFamily="50" charset="-128"/>
              <a:cs typeface="+mn-cs"/>
            </a:endParaRPr>
          </a:p>
        </p:txBody>
      </p:sp>
      <p:pic>
        <p:nvPicPr>
          <p:cNvPr id="8" name="グラフィックス 7" descr="思案中の吹き出し">
            <a:extLst>
              <a:ext uri="{FF2B5EF4-FFF2-40B4-BE49-F238E27FC236}">
                <a16:creationId xmlns:a16="http://schemas.microsoft.com/office/drawing/2014/main" id="{51158887-13B7-40CB-B5D3-E483C8E510E5}"/>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9397" y="57943"/>
            <a:ext cx="914400" cy="914400"/>
          </a:xfrm>
          <a:prstGeom prst="rect">
            <a:avLst/>
          </a:prstGeom>
        </p:spPr>
      </p:pic>
      <p:sp>
        <p:nvSpPr>
          <p:cNvPr id="3" name="四角形: 角を丸くする 2">
            <a:extLst>
              <a:ext uri="{FF2B5EF4-FFF2-40B4-BE49-F238E27FC236}">
                <a16:creationId xmlns:a16="http://schemas.microsoft.com/office/drawing/2014/main" id="{0ADFD921-2FDA-46EF-8F38-5C2E05613D1B}"/>
              </a:ext>
            </a:extLst>
          </p:cNvPr>
          <p:cNvSpPr/>
          <p:nvPr/>
        </p:nvSpPr>
        <p:spPr>
          <a:xfrm>
            <a:off x="2087763" y="2552507"/>
            <a:ext cx="9506309" cy="2475781"/>
          </a:xfrm>
          <a:prstGeom prst="roundRect">
            <a:avLst/>
          </a:prstGeom>
          <a:solidFill>
            <a:schemeClr val="accent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ja-JP" sz="2800"/>
          </a:p>
          <a:p>
            <a:pPr algn="ctr"/>
            <a:r>
              <a:rPr lang="ja-JP" altLang="en-US" sz="2800"/>
              <a:t>ロングセラー製品における親子間の継承は、</a:t>
            </a:r>
            <a:endParaRPr lang="en-US" altLang="ja-JP" sz="2800"/>
          </a:p>
          <a:p>
            <a:pPr algn="ctr"/>
            <a:r>
              <a:rPr lang="ja-JP" altLang="en-US" sz="2800"/>
              <a:t>親子のコミュニケーション量と正の相関がある。</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2800" b="0" i="0" u="none" strike="noStrike" kern="1200" cap="none" spc="0" normalizeH="0" baseline="0" noProof="0">
              <a:ln>
                <a:noFill/>
              </a:ln>
              <a:solidFill>
                <a:prstClr val="white"/>
              </a:solidFill>
              <a:effectLst/>
              <a:uLnTx/>
              <a:uFillTx/>
              <a:latin typeface="游ゴシック" panose="020F0502020204030204"/>
              <a:ea typeface="游ゴシック" panose="020B0400000000000000" pitchFamily="50" charset="-128"/>
              <a:cs typeface="+mn-cs"/>
            </a:endParaRPr>
          </a:p>
        </p:txBody>
      </p:sp>
      <p:sp>
        <p:nvSpPr>
          <p:cNvPr id="6" name="テキスト ボックス 5">
            <a:extLst>
              <a:ext uri="{FF2B5EF4-FFF2-40B4-BE49-F238E27FC236}">
                <a16:creationId xmlns:a16="http://schemas.microsoft.com/office/drawing/2014/main" id="{98679BD3-6229-4AD2-902B-ECB196C3F69C}"/>
              </a:ext>
            </a:extLst>
          </p:cNvPr>
          <p:cNvSpPr txBox="1"/>
          <p:nvPr/>
        </p:nvSpPr>
        <p:spPr>
          <a:xfrm>
            <a:off x="516597" y="3528787"/>
            <a:ext cx="1261884" cy="52322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28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rPr>
              <a:t>仮説</a:t>
            </a:r>
            <a:r>
              <a:rPr lang="ja-JP" altLang="en-US" sz="2800">
                <a:solidFill>
                  <a:prstClr val="black"/>
                </a:solidFill>
                <a:latin typeface="游ゴシック" panose="020F0502020204030204"/>
                <a:ea typeface="游ゴシック" panose="020B0400000000000000" pitchFamily="50" charset="-128"/>
              </a:rPr>
              <a:t>②</a:t>
            </a:r>
            <a:endParaRPr kumimoji="1" lang="ja-JP" altLang="en-US" sz="28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
        <p:nvSpPr>
          <p:cNvPr id="9" name="正方形/長方形 8">
            <a:extLst>
              <a:ext uri="{FF2B5EF4-FFF2-40B4-BE49-F238E27FC236}">
                <a16:creationId xmlns:a16="http://schemas.microsoft.com/office/drawing/2014/main" id="{379EF2F6-3579-0A48-BFBD-7140D8E144CB}"/>
              </a:ext>
            </a:extLst>
          </p:cNvPr>
          <p:cNvSpPr/>
          <p:nvPr/>
        </p:nvSpPr>
        <p:spPr>
          <a:xfrm>
            <a:off x="0" y="0"/>
            <a:ext cx="12192000" cy="1030287"/>
          </a:xfrm>
          <a:prstGeom prst="rect">
            <a:avLst/>
          </a:prstGeom>
          <a:solidFill>
            <a:schemeClr val="accent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defTabSz="9144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a:ln>
                  <a:noFill/>
                </a:ln>
                <a:solidFill>
                  <a:prstClr val="white"/>
                </a:solidFill>
                <a:effectLst/>
                <a:uLnTx/>
                <a:uFillTx/>
                <a:latin typeface="游ゴシック" panose="020F0502020204030204"/>
                <a:ea typeface="游ゴシック" panose="020B0400000000000000" pitchFamily="50" charset="-128"/>
                <a:cs typeface="+mn-cs"/>
              </a:rPr>
              <a:t>　　　　</a:t>
            </a:r>
            <a:r>
              <a:rPr kumimoji="1" lang="ja-JP" altLang="en-US" sz="2800" b="0" i="0" u="none" strike="noStrike" kern="1200" cap="none" spc="0" normalizeH="0" baseline="0" noProof="0">
                <a:ln>
                  <a:noFill/>
                </a:ln>
                <a:solidFill>
                  <a:prstClr val="white"/>
                </a:solidFill>
                <a:effectLst/>
                <a:uLnTx/>
                <a:uFillTx/>
                <a:latin typeface="MS PGothic" panose="020B0600070205080204" pitchFamily="34" charset="-128"/>
                <a:ea typeface="MS PGothic" panose="020B0600070205080204" pitchFamily="34" charset="-128"/>
              </a:rPr>
              <a:t>仮説</a:t>
            </a:r>
            <a:r>
              <a:rPr lang="ja-JP" altLang="en-US" sz="2800">
                <a:solidFill>
                  <a:prstClr val="white"/>
                </a:solidFill>
                <a:latin typeface="MS PGothic" panose="020B0600070205080204" pitchFamily="34" charset="-128"/>
                <a:ea typeface="MS PGothic" panose="020B0600070205080204" pitchFamily="34" charset="-128"/>
              </a:rPr>
              <a:t>②</a:t>
            </a:r>
            <a:endParaRPr kumimoji="1" lang="ja-JP" altLang="en-US" sz="1800" b="0" i="0" u="none" strike="noStrike" kern="1200" cap="none" spc="0" normalizeH="0" baseline="0" noProof="0">
              <a:ln>
                <a:noFill/>
              </a:ln>
              <a:solidFill>
                <a:prstClr val="white"/>
              </a:solidFill>
              <a:effectLst/>
              <a:uLnTx/>
              <a:uFillTx/>
              <a:latin typeface="MS PGothic" panose="020B0600070205080204" pitchFamily="34" charset="-128"/>
              <a:ea typeface="MS PGothic" panose="020B0600070205080204" pitchFamily="34" charset="-128"/>
            </a:endParaRPr>
          </a:p>
        </p:txBody>
      </p:sp>
      <p:pic>
        <p:nvPicPr>
          <p:cNvPr id="10" name="グラフィックス 9" descr="電球と歯車">
            <a:extLst>
              <a:ext uri="{FF2B5EF4-FFF2-40B4-BE49-F238E27FC236}">
                <a16:creationId xmlns:a16="http://schemas.microsoft.com/office/drawing/2014/main" id="{6EA34A11-424E-8B4F-8448-EF1335089A2C}"/>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297551" y="190714"/>
            <a:ext cx="648858" cy="648858"/>
          </a:xfrm>
          <a:prstGeom prst="rect">
            <a:avLst/>
          </a:prstGeom>
        </p:spPr>
      </p:pic>
    </p:spTree>
    <p:extLst>
      <p:ext uri="{BB962C8B-B14F-4D97-AF65-F5344CB8AC3E}">
        <p14:creationId xmlns:p14="http://schemas.microsoft.com/office/powerpoint/2010/main" val="201801207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フローチャート: 結合子 19">
            <a:extLst>
              <a:ext uri="{FF2B5EF4-FFF2-40B4-BE49-F238E27FC236}">
                <a16:creationId xmlns:a16="http://schemas.microsoft.com/office/drawing/2014/main" id="{DFB72FA2-2BFD-42CA-B3A9-864671C74AA3}"/>
              </a:ext>
            </a:extLst>
          </p:cNvPr>
          <p:cNvSpPr/>
          <p:nvPr/>
        </p:nvSpPr>
        <p:spPr>
          <a:xfrm>
            <a:off x="3785094" y="2193297"/>
            <a:ext cx="3960000" cy="3960000"/>
          </a:xfrm>
          <a:prstGeom prst="flowChartConnector">
            <a:avLst/>
          </a:prstGeom>
          <a:solidFill>
            <a:schemeClr val="bg1"/>
          </a:solid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 name="コンテンツ プレースホルダー 2">
            <a:extLst>
              <a:ext uri="{FF2B5EF4-FFF2-40B4-BE49-F238E27FC236}">
                <a16:creationId xmlns:a16="http://schemas.microsoft.com/office/drawing/2014/main" id="{821452AA-6514-FC4F-A647-6424938B4F59}"/>
              </a:ext>
            </a:extLst>
          </p:cNvPr>
          <p:cNvSpPr>
            <a:spLocks noGrp="1"/>
          </p:cNvSpPr>
          <p:nvPr>
            <p:ph idx="1"/>
          </p:nvPr>
        </p:nvSpPr>
        <p:spPr>
          <a:xfrm>
            <a:off x="512834" y="1585551"/>
            <a:ext cx="10515600" cy="4351338"/>
          </a:xfrm>
        </p:spPr>
        <p:txBody>
          <a:bodyPr/>
          <a:lstStyle/>
          <a:p>
            <a:r>
              <a:rPr kumimoji="1" lang="ja-JP" altLang="en-US" sz="2800" dirty="0"/>
              <a:t>ロングセラー</a:t>
            </a:r>
            <a:r>
              <a:rPr lang="ja-JP" altLang="ja-JP" sz="2800" dirty="0"/>
              <a:t>・ブランド化の条件</a:t>
            </a:r>
            <a:endParaRPr lang="en-US" altLang="ja-JP" sz="2800" dirty="0"/>
          </a:p>
          <a:p>
            <a:pPr marL="514350" indent="-514350" algn="ctr">
              <a:buFont typeface="+mj-lt"/>
              <a:buAutoNum type="arabicPeriod"/>
            </a:pPr>
            <a:endParaRPr kumimoji="1" lang="ja-JP" altLang="en-US" dirty="0"/>
          </a:p>
        </p:txBody>
      </p:sp>
      <p:sp>
        <p:nvSpPr>
          <p:cNvPr id="4" name="スライド番号プレースホルダー 3">
            <a:extLst>
              <a:ext uri="{FF2B5EF4-FFF2-40B4-BE49-F238E27FC236}">
                <a16:creationId xmlns:a16="http://schemas.microsoft.com/office/drawing/2014/main" id="{176A8CB2-251A-2C40-8781-3BB0C2CF5BCD}"/>
              </a:ext>
            </a:extLst>
          </p:cNvPr>
          <p:cNvSpPr>
            <a:spLocks noGrp="1"/>
          </p:cNvSpPr>
          <p:nvPr>
            <p:ph type="sldNum" sz="quarter" idx="12"/>
          </p:nvPr>
        </p:nvSpPr>
        <p:spPr/>
        <p:txBody>
          <a:bodyPr/>
          <a:lstStyle/>
          <a:p>
            <a:fld id="{4FAB73BC-B049-4115-A692-8D63A059BFB8}" type="slidenum">
              <a:rPr lang="en-US" smtClean="0"/>
              <a:pPr/>
              <a:t>36</a:t>
            </a:fld>
            <a:endParaRPr lang="en-US"/>
          </a:p>
        </p:txBody>
      </p:sp>
      <p:sp>
        <p:nvSpPr>
          <p:cNvPr id="5" name="正方形/長方形 4">
            <a:extLst>
              <a:ext uri="{FF2B5EF4-FFF2-40B4-BE49-F238E27FC236}">
                <a16:creationId xmlns:a16="http://schemas.microsoft.com/office/drawing/2014/main" id="{9079406B-82DB-6D41-800C-E3F61FA243CA}"/>
              </a:ext>
            </a:extLst>
          </p:cNvPr>
          <p:cNvSpPr/>
          <p:nvPr/>
        </p:nvSpPr>
        <p:spPr>
          <a:xfrm>
            <a:off x="0" y="0"/>
            <a:ext cx="12192000" cy="1030287"/>
          </a:xfrm>
          <a:prstGeom prst="rect">
            <a:avLst/>
          </a:prstGeom>
          <a:solidFill>
            <a:schemeClr val="accent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defRPr/>
            </a:pPr>
            <a:r>
              <a:rPr kumimoji="1" lang="ja-JP" altLang="en-US" sz="2800" b="0" i="0" u="none" strike="noStrike" kern="1200" cap="none" spc="0" normalizeH="0" baseline="0" noProof="0">
                <a:ln>
                  <a:noFill/>
                </a:ln>
                <a:solidFill>
                  <a:prstClr val="white"/>
                </a:solidFill>
                <a:effectLst/>
                <a:uLnTx/>
                <a:uFillTx/>
                <a:latin typeface="MS PGothic" panose="020B0600070205080204" pitchFamily="34" charset="-128"/>
                <a:ea typeface="MS PGothic" panose="020B0600070205080204" pitchFamily="34" charset="-128"/>
              </a:rPr>
              <a:t>　　　　先行研究（ロングセラー製品）</a:t>
            </a:r>
          </a:p>
        </p:txBody>
      </p:sp>
      <p:sp>
        <p:nvSpPr>
          <p:cNvPr id="6" name="正方形/長方形 5" descr="ノート PC">
            <a:extLst>
              <a:ext uri="{FF2B5EF4-FFF2-40B4-BE49-F238E27FC236}">
                <a16:creationId xmlns:a16="http://schemas.microsoft.com/office/drawing/2014/main" id="{A89C0601-18A7-9C42-9F2B-7CCF6DD60E81}"/>
              </a:ext>
            </a:extLst>
          </p:cNvPr>
          <p:cNvSpPr/>
          <p:nvPr/>
        </p:nvSpPr>
        <p:spPr>
          <a:xfrm>
            <a:off x="187468" y="189858"/>
            <a:ext cx="650732" cy="650570"/>
          </a:xfrm>
          <a:prstGeom prst="rect">
            <a:avLst/>
          </a:prstGeom>
          <a:blipFill>
            <a:blip r:embed="rId3">
              <a:extLst>
                <a:ext uri="{96DAC541-7B7A-43D3-8B79-37D633B846F1}">
                  <asvg:svgBlip xmlns:asvg="http://schemas.microsoft.com/office/drawing/2016/SVG/main" r:embed="rId4"/>
                </a:ext>
              </a:extLst>
            </a:blip>
            <a:srcRect/>
            <a:stretch>
              <a:fillRect/>
            </a:stretch>
          </a:blipFill>
        </p:spPr>
        <p:style>
          <a:lnRef idx="2">
            <a:schemeClr val="lt1">
              <a:alpha val="0"/>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sp>
        <p:nvSpPr>
          <p:cNvPr id="21" name="正方形/長方形 20">
            <a:extLst>
              <a:ext uri="{FF2B5EF4-FFF2-40B4-BE49-F238E27FC236}">
                <a16:creationId xmlns:a16="http://schemas.microsoft.com/office/drawing/2014/main" id="{ECF80E2A-34C8-48E5-B0EC-B536CF963AD0}"/>
              </a:ext>
            </a:extLst>
          </p:cNvPr>
          <p:cNvSpPr/>
          <p:nvPr/>
        </p:nvSpPr>
        <p:spPr>
          <a:xfrm>
            <a:off x="3585681" y="4214515"/>
            <a:ext cx="4402644" cy="227763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テキスト ボックス 1">
            <a:extLst>
              <a:ext uri="{FF2B5EF4-FFF2-40B4-BE49-F238E27FC236}">
                <a16:creationId xmlns:a16="http://schemas.microsoft.com/office/drawing/2014/main" id="{36848779-69CA-614F-99C9-D5448A4193C9}"/>
              </a:ext>
            </a:extLst>
          </p:cNvPr>
          <p:cNvSpPr txBox="1"/>
          <p:nvPr/>
        </p:nvSpPr>
        <p:spPr>
          <a:xfrm>
            <a:off x="8819909" y="6076709"/>
            <a:ext cx="1745991" cy="369332"/>
          </a:xfrm>
          <a:prstGeom prst="rect">
            <a:avLst/>
          </a:prstGeom>
          <a:noFill/>
        </p:spPr>
        <p:txBody>
          <a:bodyPr wrap="none" rtlCol="0">
            <a:spAutoFit/>
          </a:bodyPr>
          <a:lstStyle/>
          <a:p>
            <a:r>
              <a:rPr lang="ja-JP" altLang="en-US"/>
              <a:t>（青木</a:t>
            </a:r>
            <a:r>
              <a:rPr lang="en-US" altLang="ja-JP"/>
              <a:t>, 1998</a:t>
            </a:r>
            <a:r>
              <a:rPr lang="ja-JP" altLang="en-US"/>
              <a:t>）</a:t>
            </a:r>
            <a:endParaRPr lang="en-US" altLang="ja-JP"/>
          </a:p>
        </p:txBody>
      </p:sp>
      <p:graphicFrame>
        <p:nvGraphicFramePr>
          <p:cNvPr id="10" name="図表 9">
            <a:extLst>
              <a:ext uri="{FF2B5EF4-FFF2-40B4-BE49-F238E27FC236}">
                <a16:creationId xmlns:a16="http://schemas.microsoft.com/office/drawing/2014/main" id="{161CED7C-008B-5A4A-AAF4-1FF04675385B}"/>
              </a:ext>
            </a:extLst>
          </p:cNvPr>
          <p:cNvGraphicFramePr/>
          <p:nvPr>
            <p:extLst>
              <p:ext uri="{D42A27DB-BD31-4B8C-83A1-F6EECF244321}">
                <p14:modId xmlns:p14="http://schemas.microsoft.com/office/powerpoint/2010/main" val="1508496979"/>
              </p:ext>
            </p:extLst>
          </p:nvPr>
        </p:nvGraphicFramePr>
        <p:xfrm>
          <a:off x="2581407" y="2269885"/>
          <a:ext cx="6378454" cy="3806824"/>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cxnSp>
        <p:nvCxnSpPr>
          <p:cNvPr id="23" name="直線コネクタ 22">
            <a:extLst>
              <a:ext uri="{FF2B5EF4-FFF2-40B4-BE49-F238E27FC236}">
                <a16:creationId xmlns:a16="http://schemas.microsoft.com/office/drawing/2014/main" id="{2F7BF6E7-6C1B-4219-BC8A-90C25077D91E}"/>
              </a:ext>
            </a:extLst>
          </p:cNvPr>
          <p:cNvCxnSpPr/>
          <p:nvPr/>
        </p:nvCxnSpPr>
        <p:spPr>
          <a:xfrm flipV="1">
            <a:off x="3785094" y="4173297"/>
            <a:ext cx="3960000" cy="41218"/>
          </a:xfrm>
          <a:prstGeom prst="line">
            <a:avLst/>
          </a:prstGeom>
          <a:ln w="76200">
            <a:solidFill>
              <a:srgbClr val="FF0000"/>
            </a:solidFill>
          </a:ln>
        </p:spPr>
        <p:style>
          <a:lnRef idx="1">
            <a:schemeClr val="accent1"/>
          </a:lnRef>
          <a:fillRef idx="0">
            <a:schemeClr val="accent1"/>
          </a:fillRef>
          <a:effectRef idx="0">
            <a:schemeClr val="accent1"/>
          </a:effectRef>
          <a:fontRef idx="minor">
            <a:schemeClr val="tx1"/>
          </a:fontRef>
        </p:style>
      </p:cxnSp>
      <p:sp>
        <p:nvSpPr>
          <p:cNvPr id="27" name="吹き出し: 円形 26">
            <a:extLst>
              <a:ext uri="{FF2B5EF4-FFF2-40B4-BE49-F238E27FC236}">
                <a16:creationId xmlns:a16="http://schemas.microsoft.com/office/drawing/2014/main" id="{49960BEC-1D8C-451C-A1D2-34ED4FCBEF85}"/>
              </a:ext>
            </a:extLst>
          </p:cNvPr>
          <p:cNvSpPr/>
          <p:nvPr/>
        </p:nvSpPr>
        <p:spPr>
          <a:xfrm>
            <a:off x="7346021" y="2031463"/>
            <a:ext cx="2264572" cy="814479"/>
          </a:xfrm>
          <a:prstGeom prst="wedgeEllipseCallout">
            <a:avLst>
              <a:gd name="adj1" fmla="val -48208"/>
              <a:gd name="adj2" fmla="val 60258"/>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b="1" dirty="0">
                <a:solidFill>
                  <a:schemeClr val="bg1"/>
                </a:solidFill>
              </a:rPr>
              <a:t>ここに注目！</a:t>
            </a:r>
          </a:p>
        </p:txBody>
      </p:sp>
    </p:spTree>
    <p:extLst>
      <p:ext uri="{BB962C8B-B14F-4D97-AF65-F5344CB8AC3E}">
        <p14:creationId xmlns:p14="http://schemas.microsoft.com/office/powerpoint/2010/main" val="4041407961"/>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正方形/長方形 3">
            <a:extLst>
              <a:ext uri="{FF2B5EF4-FFF2-40B4-BE49-F238E27FC236}">
                <a16:creationId xmlns:a16="http://schemas.microsoft.com/office/drawing/2014/main" id="{7319FAD2-A435-4C69-BCD4-076E54D2EFC0}"/>
              </a:ext>
            </a:extLst>
          </p:cNvPr>
          <p:cNvSpPr/>
          <p:nvPr/>
        </p:nvSpPr>
        <p:spPr>
          <a:xfrm>
            <a:off x="0" y="0"/>
            <a:ext cx="12192000" cy="1030287"/>
          </a:xfrm>
          <a:prstGeom prst="rect">
            <a:avLst/>
          </a:prstGeom>
          <a:solidFill>
            <a:schemeClr val="accent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游ゴシック" panose="020F0502020204030204"/>
              <a:ea typeface="游ゴシック" panose="020B0400000000000000" pitchFamily="50" charset="-128"/>
              <a:cs typeface="+mn-cs"/>
            </a:endParaRPr>
          </a:p>
        </p:txBody>
      </p:sp>
      <p:sp>
        <p:nvSpPr>
          <p:cNvPr id="5" name="タイトル 4">
            <a:extLst>
              <a:ext uri="{FF2B5EF4-FFF2-40B4-BE49-F238E27FC236}">
                <a16:creationId xmlns:a16="http://schemas.microsoft.com/office/drawing/2014/main" id="{0B913EFA-159A-42D2-B850-DB0A281B581B}"/>
              </a:ext>
            </a:extLst>
          </p:cNvPr>
          <p:cNvSpPr>
            <a:spLocks noGrp="1"/>
          </p:cNvSpPr>
          <p:nvPr>
            <p:ph type="title"/>
          </p:nvPr>
        </p:nvSpPr>
        <p:spPr>
          <a:xfrm>
            <a:off x="175847" y="100805"/>
            <a:ext cx="11936436" cy="828676"/>
          </a:xfrm>
        </p:spPr>
        <p:txBody>
          <a:bodyPr/>
          <a:lstStyle/>
          <a:p>
            <a:r>
              <a:rPr kumimoji="1" lang="ja-JP" altLang="en-US">
                <a:solidFill>
                  <a:schemeClr val="bg1"/>
                </a:solidFill>
                <a:latin typeface="ＭＳ Ｐゴシック" panose="020B0600070205080204" pitchFamily="50" charset="-128"/>
                <a:ea typeface="ＭＳ Ｐゴシック" panose="020B0600070205080204" pitchFamily="50" charset="-128"/>
              </a:rPr>
              <a:t>　　　仮説導出</a:t>
            </a:r>
            <a:r>
              <a:rPr lang="ja-JP" altLang="en-US">
                <a:solidFill>
                  <a:schemeClr val="bg1"/>
                </a:solidFill>
                <a:latin typeface="ＭＳ Ｐゴシック" panose="020B0600070205080204" pitchFamily="50" charset="-128"/>
                <a:ea typeface="ＭＳ Ｐゴシック" panose="020B0600070205080204" pitchFamily="50" charset="-128"/>
              </a:rPr>
              <a:t>③</a:t>
            </a:r>
            <a:endParaRPr kumimoji="1" lang="ja-JP" altLang="en-US">
              <a:solidFill>
                <a:schemeClr val="bg1"/>
              </a:solidFill>
              <a:latin typeface="ＭＳ Ｐゴシック" panose="020B0600070205080204" pitchFamily="50" charset="-128"/>
              <a:ea typeface="ＭＳ Ｐゴシック" panose="020B0600070205080204" pitchFamily="50" charset="-128"/>
            </a:endParaRPr>
          </a:p>
        </p:txBody>
      </p:sp>
      <p:sp>
        <p:nvSpPr>
          <p:cNvPr id="2" name="スライド番号プレースホルダー 1">
            <a:extLst>
              <a:ext uri="{FF2B5EF4-FFF2-40B4-BE49-F238E27FC236}">
                <a16:creationId xmlns:a16="http://schemas.microsoft.com/office/drawing/2014/main" id="{42C612D1-EFD6-4636-AE29-F93419BEDB39}"/>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DAEFD1B-B8CD-4402-A920-01F79D5D8BA5}" type="slidenum">
              <a:rPr kumimoji="1" lang="ja-JP" altLang="en-US" sz="1200" b="0" i="0" u="none" strike="noStrike" kern="1200" cap="none" spc="0" normalizeH="0" baseline="0" noProof="0" smtClean="0">
                <a:ln>
                  <a:noFill/>
                </a:ln>
                <a:solidFill>
                  <a:prstClr val="black">
                    <a:tint val="75000"/>
                  </a:prstClr>
                </a:solidFill>
                <a:effectLst/>
                <a:uLnTx/>
                <a:uFillTx/>
                <a:latin typeface="游ゴシック" panose="020F0502020204030204"/>
                <a:ea typeface="游ゴシック" panose="020B0400000000000000"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37</a:t>
            </a:fld>
            <a:endParaRPr kumimoji="1" lang="ja-JP" altLang="en-US" sz="1200" b="0" i="0" u="none" strike="noStrike" kern="1200" cap="none" spc="0" normalizeH="0" baseline="0" noProof="0">
              <a:ln>
                <a:noFill/>
              </a:ln>
              <a:solidFill>
                <a:prstClr val="black">
                  <a:tint val="75000"/>
                </a:prstClr>
              </a:solidFill>
              <a:effectLst/>
              <a:uLnTx/>
              <a:uFillTx/>
              <a:latin typeface="游ゴシック" panose="020F0502020204030204"/>
              <a:ea typeface="游ゴシック" panose="020B0400000000000000" pitchFamily="50" charset="-128"/>
              <a:cs typeface="+mn-cs"/>
            </a:endParaRPr>
          </a:p>
        </p:txBody>
      </p:sp>
      <p:sp>
        <p:nvSpPr>
          <p:cNvPr id="14" name="コンテンツ プレースホルダー 13">
            <a:extLst>
              <a:ext uri="{FF2B5EF4-FFF2-40B4-BE49-F238E27FC236}">
                <a16:creationId xmlns:a16="http://schemas.microsoft.com/office/drawing/2014/main" id="{00279CA2-C5E0-AD49-93F3-6CCDCE812945}"/>
              </a:ext>
            </a:extLst>
          </p:cNvPr>
          <p:cNvSpPr>
            <a:spLocks noGrp="1"/>
          </p:cNvSpPr>
          <p:nvPr>
            <p:ph idx="1"/>
          </p:nvPr>
        </p:nvSpPr>
        <p:spPr>
          <a:xfrm>
            <a:off x="1427544" y="2085724"/>
            <a:ext cx="9926256" cy="2945083"/>
          </a:xfrm>
        </p:spPr>
        <p:txBody>
          <a:bodyPr>
            <a:normAutofit fontScale="55000" lnSpcReduction="20000"/>
          </a:bodyPr>
          <a:lstStyle/>
          <a:p>
            <a:pPr marL="0" indent="0">
              <a:buNone/>
            </a:pPr>
            <a:r>
              <a:rPr lang="en-US" altLang="ja-JP" sz="6000" b="1" dirty="0"/>
              <a:t>『</a:t>
            </a:r>
            <a:r>
              <a:rPr lang="ja-JP" altLang="en-US" sz="6000" b="1"/>
              <a:t>一貫性</a:t>
            </a:r>
            <a:r>
              <a:rPr lang="en-US" altLang="ja-JP" sz="6000" b="1" dirty="0"/>
              <a:t>』</a:t>
            </a:r>
            <a:r>
              <a:rPr lang="ja-JP" altLang="en-US" sz="6000"/>
              <a:t>：アイデンティティ維持・強化のため</a:t>
            </a:r>
            <a:endParaRPr lang="en-US" altLang="ja-JP" sz="6000" dirty="0"/>
          </a:p>
          <a:p>
            <a:pPr marL="0" indent="0">
              <a:buNone/>
            </a:pPr>
            <a:endParaRPr lang="en-US" altLang="ja-JP" sz="6000" dirty="0"/>
          </a:p>
          <a:p>
            <a:pPr marL="0" indent="0">
              <a:buNone/>
            </a:pPr>
            <a:endParaRPr lang="en-US" altLang="ja-JP" sz="6000" dirty="0"/>
          </a:p>
          <a:p>
            <a:pPr marL="0" indent="0">
              <a:buNone/>
            </a:pPr>
            <a:endParaRPr lang="en-US" altLang="ja-JP" sz="6000" dirty="0"/>
          </a:p>
          <a:p>
            <a:pPr marL="0" indent="0">
              <a:buNone/>
            </a:pPr>
            <a:r>
              <a:rPr lang="en-US" altLang="ja-JP" sz="6000" b="1" dirty="0"/>
              <a:t>『</a:t>
            </a:r>
            <a:r>
              <a:rPr lang="ja-JP" altLang="en-US" sz="6000" b="1"/>
              <a:t>適応性</a:t>
            </a:r>
            <a:r>
              <a:rPr lang="en-US" altLang="ja-JP" sz="6000" b="1" dirty="0"/>
              <a:t>』</a:t>
            </a:r>
            <a:r>
              <a:rPr lang="ja-JP" altLang="en-US" sz="6000"/>
              <a:t>：市場変化に対応するため</a:t>
            </a:r>
            <a:endParaRPr lang="en-US" altLang="ja-JP" sz="6000" dirty="0"/>
          </a:p>
          <a:p>
            <a:pPr marL="0" indent="0">
              <a:buNone/>
            </a:pPr>
            <a:endParaRPr lang="en-US" altLang="ja-JP" sz="3000"/>
          </a:p>
          <a:p>
            <a:pPr marL="0" indent="0">
              <a:buNone/>
            </a:pPr>
            <a:r>
              <a:rPr lang="ja-JP" altLang="en-US" sz="1800"/>
              <a:t>　　　　　　　</a:t>
            </a:r>
            <a:r>
              <a:rPr lang="ja-JP" altLang="en-US" sz="2400"/>
              <a:t>　　　　　　　　</a:t>
            </a:r>
            <a:endParaRPr lang="en-US" altLang="ja-JP" sz="2400"/>
          </a:p>
          <a:p>
            <a:pPr marL="0" indent="0">
              <a:buNone/>
            </a:pPr>
            <a:endParaRPr lang="en-US" altLang="ja-JP" sz="2800"/>
          </a:p>
        </p:txBody>
      </p:sp>
      <p:pic>
        <p:nvPicPr>
          <p:cNvPr id="7" name="グラフィックス 6" descr="電球と歯車">
            <a:extLst>
              <a:ext uri="{FF2B5EF4-FFF2-40B4-BE49-F238E27FC236}">
                <a16:creationId xmlns:a16="http://schemas.microsoft.com/office/drawing/2014/main" id="{C36E231B-903C-4909-81B4-F04B8140E77A}"/>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75847" y="136525"/>
            <a:ext cx="648000" cy="648000"/>
          </a:xfrm>
          <a:prstGeom prst="rect">
            <a:avLst/>
          </a:prstGeom>
        </p:spPr>
      </p:pic>
      <p:sp>
        <p:nvSpPr>
          <p:cNvPr id="3" name="矢印: 上下 2">
            <a:extLst>
              <a:ext uri="{FF2B5EF4-FFF2-40B4-BE49-F238E27FC236}">
                <a16:creationId xmlns:a16="http://schemas.microsoft.com/office/drawing/2014/main" id="{0CC88752-C947-4886-AA5E-B18E9B5D522F}"/>
              </a:ext>
            </a:extLst>
          </p:cNvPr>
          <p:cNvSpPr/>
          <p:nvPr/>
        </p:nvSpPr>
        <p:spPr>
          <a:xfrm>
            <a:off x="2285880" y="2758369"/>
            <a:ext cx="452063" cy="934949"/>
          </a:xfrm>
          <a:prstGeom prst="up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テキスト ボックス 5">
            <a:extLst>
              <a:ext uri="{FF2B5EF4-FFF2-40B4-BE49-F238E27FC236}">
                <a16:creationId xmlns:a16="http://schemas.microsoft.com/office/drawing/2014/main" id="{5CE2EC12-A58D-8140-B3E0-38553B54F364}"/>
              </a:ext>
            </a:extLst>
          </p:cNvPr>
          <p:cNvSpPr txBox="1"/>
          <p:nvPr/>
        </p:nvSpPr>
        <p:spPr>
          <a:xfrm>
            <a:off x="1150716" y="5195168"/>
            <a:ext cx="9584675" cy="1323439"/>
          </a:xfrm>
          <a:prstGeom prst="rect">
            <a:avLst/>
          </a:prstGeom>
          <a:noFill/>
        </p:spPr>
        <p:txBody>
          <a:bodyPr wrap="none" rtlCol="0">
            <a:spAutoFit/>
          </a:bodyPr>
          <a:lstStyle/>
          <a:p>
            <a:r>
              <a:rPr lang="ja-JP" altLang="en-US" sz="2800"/>
              <a:t>→一見、</a:t>
            </a:r>
            <a:r>
              <a:rPr lang="ja-JP" altLang="en-US" sz="2800">
                <a:solidFill>
                  <a:srgbClr val="FF0000"/>
                </a:solidFill>
              </a:rPr>
              <a:t>相反する</a:t>
            </a:r>
            <a:r>
              <a:rPr lang="ja-JP" altLang="en-US" sz="2800"/>
              <a:t>もののように思われるが、</a:t>
            </a:r>
            <a:endParaRPr lang="en-US" altLang="ja-JP" sz="2800" dirty="0"/>
          </a:p>
          <a:p>
            <a:r>
              <a:rPr lang="ja-JP" altLang="en-US" sz="2800"/>
              <a:t>　ロングセラーには</a:t>
            </a:r>
            <a:r>
              <a:rPr lang="ja-JP" altLang="en-US" sz="2800">
                <a:solidFill>
                  <a:srgbClr val="FF0000"/>
                </a:solidFill>
              </a:rPr>
              <a:t>どちらも必要条件</a:t>
            </a:r>
            <a:endParaRPr lang="en-US" altLang="ja-JP" sz="2800" dirty="0">
              <a:solidFill>
                <a:srgbClr val="FF0000"/>
              </a:solidFill>
            </a:endParaRPr>
          </a:p>
          <a:p>
            <a:r>
              <a:rPr lang="ja-JP" altLang="en-US"/>
              <a:t>　　　　　　　　</a:t>
            </a:r>
            <a:r>
              <a:rPr lang="ja-JP" altLang="en-US" sz="2400"/>
              <a:t>　　　　　　　　                                           </a:t>
            </a:r>
            <a:r>
              <a:rPr lang="ja-JP" altLang="en-US" sz="1600"/>
              <a:t>（青木</a:t>
            </a:r>
            <a:r>
              <a:rPr lang="en-US" altLang="ja-JP" sz="1600" dirty="0"/>
              <a:t>,</a:t>
            </a:r>
            <a:r>
              <a:rPr lang="ja-JP" altLang="en-US" sz="1600"/>
              <a:t> </a:t>
            </a:r>
            <a:r>
              <a:rPr lang="en-US" altLang="ja-JP" sz="1600" dirty="0"/>
              <a:t>1998</a:t>
            </a:r>
            <a:r>
              <a:rPr lang="ja-JP" altLang="en-US" sz="1600"/>
              <a:t>）</a:t>
            </a:r>
            <a:endParaRPr kumimoji="1" lang="ja-JP" altLang="en-US" sz="2400"/>
          </a:p>
        </p:txBody>
      </p:sp>
    </p:spTree>
    <p:extLst>
      <p:ext uri="{BB962C8B-B14F-4D97-AF65-F5344CB8AC3E}">
        <p14:creationId xmlns:p14="http://schemas.microsoft.com/office/powerpoint/2010/main" val="4093637243"/>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正方形/長方形 3">
            <a:extLst>
              <a:ext uri="{FF2B5EF4-FFF2-40B4-BE49-F238E27FC236}">
                <a16:creationId xmlns:a16="http://schemas.microsoft.com/office/drawing/2014/main" id="{7319FAD2-A435-4C69-BCD4-076E54D2EFC0}"/>
              </a:ext>
            </a:extLst>
          </p:cNvPr>
          <p:cNvSpPr/>
          <p:nvPr/>
        </p:nvSpPr>
        <p:spPr>
          <a:xfrm>
            <a:off x="0" y="0"/>
            <a:ext cx="12192000" cy="1030287"/>
          </a:xfrm>
          <a:prstGeom prst="rect">
            <a:avLst/>
          </a:prstGeom>
          <a:solidFill>
            <a:schemeClr val="accent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游ゴシック" panose="020F0502020204030204"/>
              <a:ea typeface="游ゴシック" panose="020B0400000000000000" pitchFamily="50" charset="-128"/>
              <a:cs typeface="+mn-cs"/>
            </a:endParaRPr>
          </a:p>
        </p:txBody>
      </p:sp>
      <p:sp>
        <p:nvSpPr>
          <p:cNvPr id="5" name="タイトル 4">
            <a:extLst>
              <a:ext uri="{FF2B5EF4-FFF2-40B4-BE49-F238E27FC236}">
                <a16:creationId xmlns:a16="http://schemas.microsoft.com/office/drawing/2014/main" id="{0B913EFA-159A-42D2-B850-DB0A281B581B}"/>
              </a:ext>
            </a:extLst>
          </p:cNvPr>
          <p:cNvSpPr>
            <a:spLocks noGrp="1"/>
          </p:cNvSpPr>
          <p:nvPr>
            <p:ph type="title"/>
          </p:nvPr>
        </p:nvSpPr>
        <p:spPr>
          <a:xfrm>
            <a:off x="175847" y="100805"/>
            <a:ext cx="11936436" cy="828676"/>
          </a:xfrm>
        </p:spPr>
        <p:txBody>
          <a:bodyPr/>
          <a:lstStyle/>
          <a:p>
            <a:r>
              <a:rPr kumimoji="1" lang="ja-JP" altLang="en-US">
                <a:solidFill>
                  <a:schemeClr val="bg1"/>
                </a:solidFill>
                <a:latin typeface="ＭＳ Ｐゴシック" panose="020B0600070205080204" pitchFamily="50" charset="-128"/>
                <a:ea typeface="ＭＳ Ｐゴシック" panose="020B0600070205080204" pitchFamily="50" charset="-128"/>
              </a:rPr>
              <a:t>　　　仮説導出</a:t>
            </a:r>
            <a:r>
              <a:rPr lang="ja-JP" altLang="en-US">
                <a:solidFill>
                  <a:schemeClr val="bg1"/>
                </a:solidFill>
                <a:latin typeface="ＭＳ Ｐゴシック" panose="020B0600070205080204" pitchFamily="50" charset="-128"/>
                <a:ea typeface="ＭＳ Ｐゴシック" panose="020B0600070205080204" pitchFamily="50" charset="-128"/>
              </a:rPr>
              <a:t>③</a:t>
            </a:r>
            <a:endParaRPr kumimoji="1" lang="ja-JP" altLang="en-US">
              <a:solidFill>
                <a:schemeClr val="bg1"/>
              </a:solidFill>
              <a:latin typeface="ＭＳ Ｐゴシック" panose="020B0600070205080204" pitchFamily="50" charset="-128"/>
              <a:ea typeface="ＭＳ Ｐゴシック" panose="020B0600070205080204" pitchFamily="50" charset="-128"/>
            </a:endParaRPr>
          </a:p>
        </p:txBody>
      </p:sp>
      <p:sp>
        <p:nvSpPr>
          <p:cNvPr id="2" name="スライド番号プレースホルダー 1">
            <a:extLst>
              <a:ext uri="{FF2B5EF4-FFF2-40B4-BE49-F238E27FC236}">
                <a16:creationId xmlns:a16="http://schemas.microsoft.com/office/drawing/2014/main" id="{42C612D1-EFD6-4636-AE29-F93419BEDB39}"/>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DAEFD1B-B8CD-4402-A920-01F79D5D8BA5}" type="slidenum">
              <a:rPr kumimoji="1" lang="ja-JP" altLang="en-US" sz="1200" b="0" i="0" u="none" strike="noStrike" kern="1200" cap="none" spc="0" normalizeH="0" baseline="0" noProof="0" smtClean="0">
                <a:ln>
                  <a:noFill/>
                </a:ln>
                <a:solidFill>
                  <a:prstClr val="black">
                    <a:tint val="75000"/>
                  </a:prstClr>
                </a:solidFill>
                <a:effectLst/>
                <a:uLnTx/>
                <a:uFillTx/>
                <a:latin typeface="游ゴシック" panose="020F0502020204030204"/>
                <a:ea typeface="游ゴシック" panose="020B0400000000000000"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38</a:t>
            </a:fld>
            <a:endParaRPr kumimoji="1" lang="ja-JP" altLang="en-US" sz="1200" b="0" i="0" u="none" strike="noStrike" kern="1200" cap="none" spc="0" normalizeH="0" baseline="0" noProof="0">
              <a:ln>
                <a:noFill/>
              </a:ln>
              <a:solidFill>
                <a:prstClr val="black">
                  <a:tint val="75000"/>
                </a:prstClr>
              </a:solidFill>
              <a:effectLst/>
              <a:uLnTx/>
              <a:uFillTx/>
              <a:latin typeface="游ゴシック" panose="020F0502020204030204"/>
              <a:ea typeface="游ゴシック" panose="020B0400000000000000" pitchFamily="50" charset="-128"/>
              <a:cs typeface="+mn-cs"/>
            </a:endParaRPr>
          </a:p>
        </p:txBody>
      </p:sp>
      <p:sp>
        <p:nvSpPr>
          <p:cNvPr id="14" name="コンテンツ プレースホルダー 13">
            <a:extLst>
              <a:ext uri="{FF2B5EF4-FFF2-40B4-BE49-F238E27FC236}">
                <a16:creationId xmlns:a16="http://schemas.microsoft.com/office/drawing/2014/main" id="{00279CA2-C5E0-AD49-93F3-6CCDCE812945}"/>
              </a:ext>
            </a:extLst>
          </p:cNvPr>
          <p:cNvSpPr>
            <a:spLocks noGrp="1"/>
          </p:cNvSpPr>
          <p:nvPr>
            <p:ph idx="1"/>
          </p:nvPr>
        </p:nvSpPr>
        <p:spPr>
          <a:xfrm>
            <a:off x="2852894" y="377983"/>
            <a:ext cx="7985729" cy="460331"/>
          </a:xfrm>
        </p:spPr>
        <p:txBody>
          <a:bodyPr>
            <a:normAutofit lnSpcReduction="10000"/>
          </a:bodyPr>
          <a:lstStyle/>
          <a:p>
            <a:pPr marL="0" indent="0">
              <a:buNone/>
            </a:pPr>
            <a:r>
              <a:rPr lang="en-US" altLang="ja-JP" sz="2800">
                <a:solidFill>
                  <a:schemeClr val="bg1"/>
                </a:solidFill>
              </a:rPr>
              <a:t>『</a:t>
            </a:r>
            <a:r>
              <a:rPr lang="ja-JP" altLang="en-US" sz="2800">
                <a:solidFill>
                  <a:schemeClr val="bg1"/>
                </a:solidFill>
              </a:rPr>
              <a:t>一貫性</a:t>
            </a:r>
            <a:r>
              <a:rPr lang="en-US" altLang="ja-JP" sz="2800">
                <a:solidFill>
                  <a:schemeClr val="bg1"/>
                </a:solidFill>
              </a:rPr>
              <a:t>』『</a:t>
            </a:r>
            <a:r>
              <a:rPr lang="ja-JP" altLang="en-US" sz="2800">
                <a:solidFill>
                  <a:schemeClr val="bg1"/>
                </a:solidFill>
              </a:rPr>
              <a:t>適応性</a:t>
            </a:r>
            <a:r>
              <a:rPr lang="en-US" altLang="ja-JP" sz="2800">
                <a:solidFill>
                  <a:schemeClr val="bg1"/>
                </a:solidFill>
              </a:rPr>
              <a:t>』</a:t>
            </a:r>
            <a:r>
              <a:rPr lang="ja-JP" altLang="en-US" sz="2800">
                <a:solidFill>
                  <a:schemeClr val="bg1"/>
                </a:solidFill>
              </a:rPr>
              <a:t>の両立例①：</a:t>
            </a:r>
            <a:r>
              <a:rPr lang="ja-JP" altLang="en-US" sz="2800" b="1">
                <a:solidFill>
                  <a:schemeClr val="bg1"/>
                </a:solidFill>
              </a:rPr>
              <a:t>ポッキー</a:t>
            </a:r>
            <a:endParaRPr lang="en-US" altLang="ja-JP" sz="2800" b="1">
              <a:solidFill>
                <a:schemeClr val="bg1"/>
              </a:solidFill>
            </a:endParaRPr>
          </a:p>
          <a:p>
            <a:pPr marL="0" indent="0">
              <a:buNone/>
            </a:pPr>
            <a:endParaRPr lang="en-US" altLang="ja-JP" sz="2800" b="1"/>
          </a:p>
          <a:p>
            <a:pPr marL="0" indent="0">
              <a:buNone/>
            </a:pPr>
            <a:endParaRPr lang="en-US" altLang="ja-JP" sz="2800"/>
          </a:p>
        </p:txBody>
      </p:sp>
      <p:pic>
        <p:nvPicPr>
          <p:cNvPr id="7" name="グラフィックス 6" descr="電球と歯車">
            <a:extLst>
              <a:ext uri="{FF2B5EF4-FFF2-40B4-BE49-F238E27FC236}">
                <a16:creationId xmlns:a16="http://schemas.microsoft.com/office/drawing/2014/main" id="{C36E231B-903C-4909-81B4-F04B8140E77A}"/>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75847" y="136525"/>
            <a:ext cx="648000" cy="648000"/>
          </a:xfrm>
          <a:prstGeom prst="rect">
            <a:avLst/>
          </a:prstGeom>
        </p:spPr>
      </p:pic>
      <p:pic>
        <p:nvPicPr>
          <p:cNvPr id="1032" name="Picture 8" descr="Amazon | おかしのマーチ ポッキー(6種類)・プリッツ(4種類)食べ比べ ...">
            <a:extLst>
              <a:ext uri="{FF2B5EF4-FFF2-40B4-BE49-F238E27FC236}">
                <a16:creationId xmlns:a16="http://schemas.microsoft.com/office/drawing/2014/main" id="{CF317105-510A-4AD3-8DA9-5DBB7336F936}"/>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19569" t="12295" r="40032" b="50671"/>
          <a:stretch/>
        </p:blipFill>
        <p:spPr bwMode="auto">
          <a:xfrm>
            <a:off x="8733029" y="2180979"/>
            <a:ext cx="1142263" cy="1047105"/>
          </a:xfrm>
          <a:prstGeom prst="rect">
            <a:avLst/>
          </a:prstGeom>
          <a:noFill/>
          <a:extLst>
            <a:ext uri="{909E8E84-426E-40DD-AFC4-6F175D3DCCD1}">
              <a14:hiddenFill xmlns:a14="http://schemas.microsoft.com/office/drawing/2010/main">
                <a:solidFill>
                  <a:srgbClr val="FFFFFF"/>
                </a:solidFill>
              </a14:hiddenFill>
            </a:ext>
          </a:extLst>
        </p:spPr>
      </p:pic>
      <p:sp>
        <p:nvSpPr>
          <p:cNvPr id="6" name="テキスト ボックス 5">
            <a:extLst>
              <a:ext uri="{FF2B5EF4-FFF2-40B4-BE49-F238E27FC236}">
                <a16:creationId xmlns:a16="http://schemas.microsoft.com/office/drawing/2014/main" id="{D818F245-EBBB-432D-A593-6DC32CAD2758}"/>
              </a:ext>
            </a:extLst>
          </p:cNvPr>
          <p:cNvSpPr txBox="1"/>
          <p:nvPr/>
        </p:nvSpPr>
        <p:spPr>
          <a:xfrm>
            <a:off x="805341" y="1569692"/>
            <a:ext cx="2505017" cy="584775"/>
          </a:xfrm>
          <a:prstGeom prst="rect">
            <a:avLst/>
          </a:prstGeom>
          <a:noFill/>
        </p:spPr>
        <p:txBody>
          <a:bodyPr wrap="square" rtlCol="0">
            <a:spAutoFit/>
          </a:bodyPr>
          <a:lstStyle/>
          <a:p>
            <a:pPr algn="ctr"/>
            <a:r>
              <a:rPr kumimoji="1" lang="ja-JP" altLang="en-US" sz="1600"/>
              <a:t>導入期 </a:t>
            </a:r>
            <a:r>
              <a:rPr kumimoji="1" lang="en-US" altLang="ja-JP" sz="1600"/>
              <a:t>1966</a:t>
            </a:r>
            <a:r>
              <a:rPr kumimoji="1" lang="ja-JP" altLang="en-US" sz="1600"/>
              <a:t>年～</a:t>
            </a:r>
            <a:endParaRPr kumimoji="1" lang="en-US" altLang="ja-JP" sz="1600"/>
          </a:p>
          <a:p>
            <a:pPr algn="ctr"/>
            <a:r>
              <a:rPr lang="ja-JP" altLang="en-US" sz="1600"/>
              <a:t>「チョコ味」のみに限定</a:t>
            </a:r>
            <a:endParaRPr kumimoji="1" lang="ja-JP" altLang="en-US" sz="1600"/>
          </a:p>
        </p:txBody>
      </p:sp>
      <p:sp>
        <p:nvSpPr>
          <p:cNvPr id="9" name="テキスト ボックス 8">
            <a:extLst>
              <a:ext uri="{FF2B5EF4-FFF2-40B4-BE49-F238E27FC236}">
                <a16:creationId xmlns:a16="http://schemas.microsoft.com/office/drawing/2014/main" id="{62B68417-BE01-4C38-BBD4-204F13D6A685}"/>
              </a:ext>
            </a:extLst>
          </p:cNvPr>
          <p:cNvSpPr txBox="1"/>
          <p:nvPr/>
        </p:nvSpPr>
        <p:spPr>
          <a:xfrm>
            <a:off x="4531853" y="1598641"/>
            <a:ext cx="2303691" cy="584775"/>
          </a:xfrm>
          <a:prstGeom prst="rect">
            <a:avLst/>
          </a:prstGeom>
          <a:noFill/>
        </p:spPr>
        <p:txBody>
          <a:bodyPr wrap="square" rtlCol="0">
            <a:spAutoFit/>
          </a:bodyPr>
          <a:lstStyle/>
          <a:p>
            <a:pPr algn="ctr"/>
            <a:r>
              <a:rPr kumimoji="1" lang="ja-JP" altLang="en-US" sz="1600"/>
              <a:t>拡大期 </a:t>
            </a:r>
            <a:r>
              <a:rPr kumimoji="1" lang="en-US" altLang="ja-JP" sz="1600"/>
              <a:t>1972</a:t>
            </a:r>
            <a:r>
              <a:rPr kumimoji="1" lang="ja-JP" altLang="en-US" sz="1600"/>
              <a:t>年～</a:t>
            </a:r>
            <a:endParaRPr kumimoji="1" lang="en-US" altLang="ja-JP" sz="1600"/>
          </a:p>
          <a:p>
            <a:pPr algn="ctr"/>
            <a:r>
              <a:rPr kumimoji="1" lang="ja-JP" altLang="en-US" sz="1600"/>
              <a:t>ターゲット層の拡大</a:t>
            </a:r>
          </a:p>
        </p:txBody>
      </p:sp>
      <p:sp>
        <p:nvSpPr>
          <p:cNvPr id="11" name="テキスト ボックス 10">
            <a:extLst>
              <a:ext uri="{FF2B5EF4-FFF2-40B4-BE49-F238E27FC236}">
                <a16:creationId xmlns:a16="http://schemas.microsoft.com/office/drawing/2014/main" id="{3A940947-2274-40D3-87E8-D13702FF6B52}"/>
              </a:ext>
            </a:extLst>
          </p:cNvPr>
          <p:cNvSpPr txBox="1"/>
          <p:nvPr/>
        </p:nvSpPr>
        <p:spPr>
          <a:xfrm>
            <a:off x="8113261" y="1602450"/>
            <a:ext cx="2535448" cy="584775"/>
          </a:xfrm>
          <a:prstGeom prst="rect">
            <a:avLst/>
          </a:prstGeom>
          <a:noFill/>
        </p:spPr>
        <p:txBody>
          <a:bodyPr wrap="square" rtlCol="0">
            <a:spAutoFit/>
          </a:bodyPr>
          <a:lstStyle/>
          <a:p>
            <a:pPr algn="ctr"/>
            <a:r>
              <a:rPr kumimoji="1" lang="ja-JP" altLang="en-US" sz="1600"/>
              <a:t>多様化期 </a:t>
            </a:r>
            <a:r>
              <a:rPr kumimoji="1" lang="en-US" altLang="ja-JP" sz="1600"/>
              <a:t>1985</a:t>
            </a:r>
            <a:r>
              <a:rPr kumimoji="1" lang="ja-JP" altLang="en-US" sz="1600"/>
              <a:t>年～</a:t>
            </a:r>
            <a:endParaRPr kumimoji="1" lang="en-US" altLang="ja-JP" sz="1600"/>
          </a:p>
          <a:p>
            <a:pPr algn="ctr"/>
            <a:r>
              <a:rPr lang="ja-JP" altLang="en-US" sz="1600"/>
              <a:t>「高付加価値化」へ展開</a:t>
            </a:r>
            <a:endParaRPr kumimoji="1" lang="ja-JP" altLang="en-US" sz="1600"/>
          </a:p>
        </p:txBody>
      </p:sp>
      <p:pic>
        <p:nvPicPr>
          <p:cNvPr id="12" name="Picture 8" descr="Amazon | おかしのマーチ ポッキー(6種類)・プリッツ(4種類)食べ比べ ...">
            <a:extLst>
              <a:ext uri="{FF2B5EF4-FFF2-40B4-BE49-F238E27FC236}">
                <a16:creationId xmlns:a16="http://schemas.microsoft.com/office/drawing/2014/main" id="{63BFC734-0E67-4496-A24C-252C2D8E229C}"/>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1" t="48862" r="40032" b="16892"/>
          <a:stretch/>
        </p:blipFill>
        <p:spPr bwMode="auto">
          <a:xfrm>
            <a:off x="8456398" y="2903916"/>
            <a:ext cx="1695524" cy="968284"/>
          </a:xfrm>
          <a:prstGeom prst="rect">
            <a:avLst/>
          </a:prstGeom>
          <a:noFill/>
          <a:extLst>
            <a:ext uri="{909E8E84-426E-40DD-AFC4-6F175D3DCCD1}">
              <a14:hiddenFill xmlns:a14="http://schemas.microsoft.com/office/drawing/2010/main">
                <a:solidFill>
                  <a:srgbClr val="FFFFFF"/>
                </a:solidFill>
              </a14:hiddenFill>
            </a:ext>
          </a:extLst>
        </p:spPr>
      </p:pic>
      <p:pic>
        <p:nvPicPr>
          <p:cNvPr id="3" name="図 2">
            <a:extLst>
              <a:ext uri="{FF2B5EF4-FFF2-40B4-BE49-F238E27FC236}">
                <a16:creationId xmlns:a16="http://schemas.microsoft.com/office/drawing/2014/main" id="{4A3BDE04-590C-4124-A05D-0B66F201A748}"/>
              </a:ext>
            </a:extLst>
          </p:cNvPr>
          <p:cNvPicPr>
            <a:picLocks noChangeAspect="1"/>
          </p:cNvPicPr>
          <p:nvPr/>
        </p:nvPicPr>
        <p:blipFill>
          <a:blip r:embed="rId5"/>
          <a:stretch>
            <a:fillRect/>
          </a:stretch>
        </p:blipFill>
        <p:spPr>
          <a:xfrm>
            <a:off x="4787000" y="2286267"/>
            <a:ext cx="1793395" cy="1750353"/>
          </a:xfrm>
          <a:prstGeom prst="rect">
            <a:avLst/>
          </a:prstGeom>
        </p:spPr>
      </p:pic>
      <p:sp>
        <p:nvSpPr>
          <p:cNvPr id="18" name="テキスト ボックス 17">
            <a:extLst>
              <a:ext uri="{FF2B5EF4-FFF2-40B4-BE49-F238E27FC236}">
                <a16:creationId xmlns:a16="http://schemas.microsoft.com/office/drawing/2014/main" id="{31B71E14-B53F-49D6-94CE-A8EEA0C4BB01}"/>
              </a:ext>
            </a:extLst>
          </p:cNvPr>
          <p:cNvSpPr txBox="1"/>
          <p:nvPr/>
        </p:nvSpPr>
        <p:spPr>
          <a:xfrm>
            <a:off x="6130453" y="6185957"/>
            <a:ext cx="4518256" cy="769441"/>
          </a:xfrm>
          <a:prstGeom prst="rect">
            <a:avLst/>
          </a:prstGeom>
          <a:noFill/>
        </p:spPr>
        <p:txBody>
          <a:bodyPr wrap="square">
            <a:spAutoFit/>
          </a:bodyPr>
          <a:lstStyle/>
          <a:p>
            <a:r>
              <a:rPr kumimoji="1" lang="ja-JP" altLang="en-US" sz="11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rPr>
              <a:t>画像出典：</a:t>
            </a:r>
            <a:endParaRPr kumimoji="1" lang="en-US" altLang="ja-JP" sz="11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a:p>
            <a:r>
              <a:rPr kumimoji="1" lang="ja-JP" altLang="en-US" sz="11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rPr>
              <a:t>ポッキー</a:t>
            </a:r>
            <a:r>
              <a:rPr kumimoji="1" lang="en-US" altLang="ja-JP" sz="11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rPr>
              <a:t>【</a:t>
            </a:r>
            <a:r>
              <a:rPr kumimoji="1" lang="en-US" altLang="ja-JP" sz="1100" b="0" i="0" u="none" strike="noStrike" kern="1200" cap="none" spc="0" normalizeH="0" baseline="0" noProof="0" err="1">
                <a:ln>
                  <a:noFill/>
                </a:ln>
                <a:solidFill>
                  <a:prstClr val="black"/>
                </a:solidFill>
                <a:effectLst/>
                <a:uLnTx/>
                <a:uFillTx/>
                <a:latin typeface="游ゴシック" panose="020F0502020204030204"/>
                <a:ea typeface="游ゴシック" panose="020B0400000000000000" pitchFamily="50" charset="-128"/>
                <a:cs typeface="+mn-cs"/>
              </a:rPr>
              <a:t>Pocky</a:t>
            </a:r>
            <a:r>
              <a:rPr kumimoji="1" lang="en-US" altLang="ja-JP" sz="11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rPr>
              <a:t>】</a:t>
            </a:r>
            <a:r>
              <a:rPr kumimoji="1" lang="ja-JP" altLang="en-US" sz="11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rPr>
              <a:t>江崎グリコ 公式サイト</a:t>
            </a:r>
            <a:r>
              <a:rPr kumimoji="1" lang="en-US" altLang="ja-JP" sz="11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hlinkClick r:id="rId6"/>
              </a:rPr>
              <a:t>https://www.pocky.jp/</a:t>
            </a:r>
            <a:endParaRPr kumimoji="1" lang="en-US" altLang="ja-JP" sz="11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a:p>
            <a:r>
              <a:rPr lang="en-US" altLang="ja-JP" sz="1100">
                <a:hlinkClick r:id="rId7"/>
              </a:rPr>
              <a:t>https://matome.naver.jp/odai/2141565966038312401</a:t>
            </a:r>
            <a:endParaRPr lang="en-US" altLang="ja-JP" sz="1100"/>
          </a:p>
          <a:p>
            <a:endParaRPr lang="ja-JP" altLang="en-US" sz="1100"/>
          </a:p>
        </p:txBody>
      </p:sp>
      <p:pic>
        <p:nvPicPr>
          <p:cNvPr id="16" name="図 15">
            <a:extLst>
              <a:ext uri="{FF2B5EF4-FFF2-40B4-BE49-F238E27FC236}">
                <a16:creationId xmlns:a16="http://schemas.microsoft.com/office/drawing/2014/main" id="{4DF00548-027F-4F57-B1B3-75CB535B10C8}"/>
              </a:ext>
            </a:extLst>
          </p:cNvPr>
          <p:cNvPicPr>
            <a:picLocks noChangeAspect="1"/>
          </p:cNvPicPr>
          <p:nvPr/>
        </p:nvPicPr>
        <p:blipFill>
          <a:blip r:embed="rId8"/>
          <a:stretch>
            <a:fillRect/>
          </a:stretch>
        </p:blipFill>
        <p:spPr>
          <a:xfrm>
            <a:off x="1261835" y="2154467"/>
            <a:ext cx="1603875" cy="1652642"/>
          </a:xfrm>
          <a:prstGeom prst="rect">
            <a:avLst/>
          </a:prstGeom>
        </p:spPr>
      </p:pic>
      <p:sp>
        <p:nvSpPr>
          <p:cNvPr id="23" name="テキスト ボックス 22">
            <a:extLst>
              <a:ext uri="{FF2B5EF4-FFF2-40B4-BE49-F238E27FC236}">
                <a16:creationId xmlns:a16="http://schemas.microsoft.com/office/drawing/2014/main" id="{D6E97116-F073-42D5-867A-B16CD1B79604}"/>
              </a:ext>
            </a:extLst>
          </p:cNvPr>
          <p:cNvSpPr txBox="1"/>
          <p:nvPr/>
        </p:nvSpPr>
        <p:spPr>
          <a:xfrm>
            <a:off x="10374163" y="6169580"/>
            <a:ext cx="1787703" cy="369332"/>
          </a:xfrm>
          <a:prstGeom prst="rect">
            <a:avLst/>
          </a:prstGeom>
          <a:noFill/>
        </p:spPr>
        <p:txBody>
          <a:bodyPr wrap="square">
            <a:spAutoFit/>
          </a:bodyPr>
          <a:lstStyle/>
          <a:p>
            <a:r>
              <a:rPr lang="ja-JP" altLang="en-US" sz="1800"/>
              <a:t>（</a:t>
            </a:r>
            <a:r>
              <a:rPr lang="ja-JP" altLang="en-US" sz="1400"/>
              <a:t>青木</a:t>
            </a:r>
            <a:r>
              <a:rPr lang="en-US" altLang="ja-JP" sz="1400"/>
              <a:t>,</a:t>
            </a:r>
            <a:r>
              <a:rPr lang="ja-JP" altLang="en-US" sz="1400"/>
              <a:t> </a:t>
            </a:r>
            <a:r>
              <a:rPr lang="en-US" altLang="ja-JP" sz="1400"/>
              <a:t>1998</a:t>
            </a:r>
            <a:r>
              <a:rPr lang="ja-JP" altLang="en-US" sz="1800"/>
              <a:t>）</a:t>
            </a:r>
            <a:endParaRPr lang="ja-JP" altLang="en-US"/>
          </a:p>
        </p:txBody>
      </p:sp>
      <p:sp>
        <p:nvSpPr>
          <p:cNvPr id="22" name="角丸四角形 21">
            <a:extLst>
              <a:ext uri="{FF2B5EF4-FFF2-40B4-BE49-F238E27FC236}">
                <a16:creationId xmlns:a16="http://schemas.microsoft.com/office/drawing/2014/main" id="{98D7545F-4AEA-3F43-BFD1-1102E0DF5DB5}"/>
              </a:ext>
            </a:extLst>
          </p:cNvPr>
          <p:cNvSpPr/>
          <p:nvPr/>
        </p:nvSpPr>
        <p:spPr>
          <a:xfrm>
            <a:off x="838201" y="4475280"/>
            <a:ext cx="4985127" cy="1710677"/>
          </a:xfrm>
          <a:prstGeom prst="roundRect">
            <a:avLst/>
          </a:prstGeom>
          <a:no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a:pPr>
            <a:endParaRPr lang="en-US" altLang="ja-JP" sz="2000">
              <a:solidFill>
                <a:prstClr val="black"/>
              </a:solidFill>
              <a:ea typeface="游ゴシック" panose="020B0400000000000000" pitchFamily="50" charset="-128"/>
            </a:endParaRPr>
          </a:p>
          <a:p>
            <a:pPr>
              <a:defRPr/>
            </a:pPr>
            <a:r>
              <a:rPr lang="ja-JP" altLang="en-US" sz="2000">
                <a:solidFill>
                  <a:prstClr val="black"/>
                </a:solidFill>
                <a:ea typeface="游ゴシック" panose="020B0400000000000000" pitchFamily="50" charset="-128"/>
              </a:rPr>
              <a:t>　</a:t>
            </a:r>
            <a:endParaRPr lang="en-US" altLang="ja-JP" sz="2000">
              <a:solidFill>
                <a:prstClr val="black"/>
              </a:solidFill>
              <a:ea typeface="游ゴシック" panose="020B0400000000000000" pitchFamily="50" charset="-128"/>
            </a:endParaRPr>
          </a:p>
          <a:p>
            <a:pPr algn="ctr">
              <a:defRPr/>
            </a:pPr>
            <a:r>
              <a:rPr lang="en-US" altLang="ja-JP" sz="2000" dirty="0">
                <a:solidFill>
                  <a:prstClr val="black"/>
                </a:solidFill>
                <a:ea typeface="游ゴシック" panose="020B0400000000000000" pitchFamily="50" charset="-128"/>
              </a:rPr>
              <a:t> </a:t>
            </a:r>
            <a:r>
              <a:rPr lang="ja-JP" altLang="en-US" sz="2000">
                <a:solidFill>
                  <a:prstClr val="black"/>
                </a:solidFill>
                <a:ea typeface="游ゴシック" panose="020B0400000000000000" pitchFamily="50" charset="-128"/>
              </a:rPr>
              <a:t>・</a:t>
            </a:r>
            <a:r>
              <a:rPr lang="en-US" altLang="ja-JP" sz="2000">
                <a:solidFill>
                  <a:prstClr val="black"/>
                </a:solidFill>
                <a:ea typeface="游ゴシック" panose="020B0400000000000000" pitchFamily="50" charset="-128"/>
              </a:rPr>
              <a:t>｢</a:t>
            </a:r>
            <a:r>
              <a:rPr lang="ja-JP" altLang="en-US" sz="2000">
                <a:solidFill>
                  <a:prstClr val="black"/>
                </a:solidFill>
                <a:ea typeface="游ゴシック" panose="020B0400000000000000" pitchFamily="50" charset="-128"/>
              </a:rPr>
              <a:t>持つところのあるスティック状の　</a:t>
            </a:r>
            <a:r>
              <a:rPr lang="en-US" altLang="ja-JP" sz="2000" dirty="0">
                <a:solidFill>
                  <a:prstClr val="black"/>
                </a:solidFill>
                <a:ea typeface="游ゴシック" panose="020B0400000000000000" pitchFamily="50" charset="-128"/>
              </a:rPr>
              <a:t> </a:t>
            </a:r>
            <a:r>
              <a:rPr lang="ja-JP" altLang="en-US" sz="2000">
                <a:solidFill>
                  <a:prstClr val="black"/>
                </a:solidFill>
                <a:ea typeface="游ゴシック" panose="020B0400000000000000" pitchFamily="50" charset="-128"/>
              </a:rPr>
              <a:t>チョコスナック</a:t>
            </a:r>
            <a:r>
              <a:rPr lang="en-US" altLang="ja-JP" sz="2000">
                <a:solidFill>
                  <a:prstClr val="black"/>
                </a:solidFill>
                <a:ea typeface="游ゴシック" panose="020B0400000000000000" pitchFamily="50" charset="-128"/>
              </a:rPr>
              <a:t>｣</a:t>
            </a:r>
            <a:r>
              <a:rPr lang="ja-JP" altLang="en-US" sz="2000">
                <a:solidFill>
                  <a:prstClr val="black"/>
                </a:solidFill>
                <a:ea typeface="游ゴシック" panose="020B0400000000000000" pitchFamily="50" charset="-128"/>
              </a:rPr>
              <a:t>というコンセプト</a:t>
            </a:r>
            <a:endParaRPr lang="en-US" altLang="ja-JP" sz="2000" dirty="0">
              <a:solidFill>
                <a:prstClr val="black"/>
              </a:solidFill>
              <a:ea typeface="游ゴシック" panose="020B0400000000000000" pitchFamily="50" charset="-128"/>
            </a:endParaRPr>
          </a:p>
          <a:p>
            <a:pPr lvl="0">
              <a:defRPr/>
            </a:pPr>
            <a:r>
              <a:rPr lang="ja-JP" altLang="en-US" sz="2000">
                <a:solidFill>
                  <a:prstClr val="black"/>
                </a:solidFill>
                <a:ea typeface="游ゴシック" panose="020B0400000000000000" pitchFamily="50" charset="-128"/>
              </a:rPr>
              <a:t>　</a:t>
            </a:r>
            <a:r>
              <a:rPr lang="ja-JP" altLang="en-US" sz="2000"/>
              <a:t> 「</a:t>
            </a:r>
            <a:endParaRPr lang="en-US" altLang="ja-JP" sz="2000">
              <a:solidFill>
                <a:prstClr val="black"/>
              </a:solidFill>
              <a:ea typeface="游ゴシック" panose="020B0400000000000000" pitchFamily="50" charset="-128"/>
            </a:endParaRPr>
          </a:p>
        </p:txBody>
      </p:sp>
      <p:sp>
        <p:nvSpPr>
          <p:cNvPr id="24" name="角丸四角形 23">
            <a:extLst>
              <a:ext uri="{FF2B5EF4-FFF2-40B4-BE49-F238E27FC236}">
                <a16:creationId xmlns:a16="http://schemas.microsoft.com/office/drawing/2014/main" id="{7C56745D-B873-204D-84E9-2E623F432AF6}"/>
              </a:ext>
            </a:extLst>
          </p:cNvPr>
          <p:cNvSpPr/>
          <p:nvPr/>
        </p:nvSpPr>
        <p:spPr>
          <a:xfrm>
            <a:off x="2616648" y="4087247"/>
            <a:ext cx="1587751" cy="709315"/>
          </a:xfrm>
          <a:prstGeom prst="roundRect">
            <a:avLst/>
          </a:prstGeom>
          <a:solidFill>
            <a:schemeClr val="accent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a:t>一貫性</a:t>
            </a:r>
          </a:p>
        </p:txBody>
      </p:sp>
      <p:sp>
        <p:nvSpPr>
          <p:cNvPr id="25" name="角丸四角形 24">
            <a:extLst>
              <a:ext uri="{FF2B5EF4-FFF2-40B4-BE49-F238E27FC236}">
                <a16:creationId xmlns:a16="http://schemas.microsoft.com/office/drawing/2014/main" id="{4CA2654A-3BE9-1F4F-BD93-D4ADC03ADED5}"/>
              </a:ext>
            </a:extLst>
          </p:cNvPr>
          <p:cNvSpPr/>
          <p:nvPr/>
        </p:nvSpPr>
        <p:spPr>
          <a:xfrm>
            <a:off x="6392648" y="4448174"/>
            <a:ext cx="4985127" cy="1710950"/>
          </a:xfrm>
          <a:prstGeom prst="roundRect">
            <a:avLst/>
          </a:prstGeom>
          <a:no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defRPr/>
            </a:pPr>
            <a:r>
              <a:rPr lang="ja-JP" altLang="en-US" sz="2000">
                <a:solidFill>
                  <a:prstClr val="black"/>
                </a:solidFill>
                <a:ea typeface="游ゴシック" panose="020B0400000000000000" pitchFamily="50" charset="-128"/>
              </a:rPr>
              <a:t>　　　</a:t>
            </a:r>
            <a:endParaRPr lang="en-US" altLang="ja-JP" sz="2000">
              <a:solidFill>
                <a:prstClr val="black"/>
              </a:solidFill>
              <a:ea typeface="游ゴシック" panose="020B0400000000000000" pitchFamily="50" charset="-128"/>
            </a:endParaRPr>
          </a:p>
          <a:p>
            <a:pPr lvl="0">
              <a:defRPr/>
            </a:pPr>
            <a:r>
              <a:rPr lang="ja-JP" altLang="en-US" sz="2000">
                <a:solidFill>
                  <a:prstClr val="black"/>
                </a:solidFill>
                <a:ea typeface="游ゴシック" panose="020B0400000000000000" pitchFamily="50" charset="-128"/>
              </a:rPr>
              <a:t>　　　ニーズに合わせた味の拡大</a:t>
            </a:r>
          </a:p>
        </p:txBody>
      </p:sp>
      <p:sp>
        <p:nvSpPr>
          <p:cNvPr id="26" name="角丸四角形 25">
            <a:extLst>
              <a:ext uri="{FF2B5EF4-FFF2-40B4-BE49-F238E27FC236}">
                <a16:creationId xmlns:a16="http://schemas.microsoft.com/office/drawing/2014/main" id="{792651F3-BC06-A74F-8FF2-148563A1A5E9}"/>
              </a:ext>
            </a:extLst>
          </p:cNvPr>
          <p:cNvSpPr/>
          <p:nvPr/>
        </p:nvSpPr>
        <p:spPr>
          <a:xfrm>
            <a:off x="8102298" y="4093516"/>
            <a:ext cx="1565826" cy="709316"/>
          </a:xfrm>
          <a:prstGeom prst="roundRect">
            <a:avLst/>
          </a:prstGeom>
          <a:solidFill>
            <a:schemeClr val="accent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a:t>適応性</a:t>
            </a:r>
          </a:p>
        </p:txBody>
      </p:sp>
    </p:spTree>
    <p:extLst>
      <p:ext uri="{BB962C8B-B14F-4D97-AF65-F5344CB8AC3E}">
        <p14:creationId xmlns:p14="http://schemas.microsoft.com/office/powerpoint/2010/main" val="2988598995"/>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正方形/長方形 3">
            <a:extLst>
              <a:ext uri="{FF2B5EF4-FFF2-40B4-BE49-F238E27FC236}">
                <a16:creationId xmlns:a16="http://schemas.microsoft.com/office/drawing/2014/main" id="{7319FAD2-A435-4C69-BCD4-076E54D2EFC0}"/>
              </a:ext>
            </a:extLst>
          </p:cNvPr>
          <p:cNvSpPr/>
          <p:nvPr/>
        </p:nvSpPr>
        <p:spPr>
          <a:xfrm>
            <a:off x="0" y="0"/>
            <a:ext cx="12192000" cy="1030287"/>
          </a:xfrm>
          <a:prstGeom prst="rect">
            <a:avLst/>
          </a:prstGeom>
          <a:solidFill>
            <a:schemeClr val="accent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游ゴシック" panose="020F0502020204030204"/>
              <a:ea typeface="游ゴシック" panose="020B0400000000000000" pitchFamily="50" charset="-128"/>
              <a:cs typeface="+mn-cs"/>
            </a:endParaRPr>
          </a:p>
        </p:txBody>
      </p:sp>
      <p:sp>
        <p:nvSpPr>
          <p:cNvPr id="5" name="タイトル 4">
            <a:extLst>
              <a:ext uri="{FF2B5EF4-FFF2-40B4-BE49-F238E27FC236}">
                <a16:creationId xmlns:a16="http://schemas.microsoft.com/office/drawing/2014/main" id="{0B913EFA-159A-42D2-B850-DB0A281B581B}"/>
              </a:ext>
            </a:extLst>
          </p:cNvPr>
          <p:cNvSpPr>
            <a:spLocks noGrp="1"/>
          </p:cNvSpPr>
          <p:nvPr>
            <p:ph type="title"/>
          </p:nvPr>
        </p:nvSpPr>
        <p:spPr>
          <a:xfrm>
            <a:off x="175847" y="100805"/>
            <a:ext cx="11936436" cy="828676"/>
          </a:xfrm>
        </p:spPr>
        <p:txBody>
          <a:bodyPr/>
          <a:lstStyle/>
          <a:p>
            <a:r>
              <a:rPr kumimoji="1" lang="ja-JP" altLang="en-US">
                <a:solidFill>
                  <a:schemeClr val="bg1"/>
                </a:solidFill>
                <a:latin typeface="ＭＳ Ｐゴシック" panose="020B0600070205080204" pitchFamily="50" charset="-128"/>
                <a:ea typeface="ＭＳ Ｐゴシック" panose="020B0600070205080204" pitchFamily="50" charset="-128"/>
              </a:rPr>
              <a:t>　　　仮説導出</a:t>
            </a:r>
            <a:r>
              <a:rPr lang="ja-JP" altLang="en-US">
                <a:solidFill>
                  <a:schemeClr val="bg1"/>
                </a:solidFill>
                <a:latin typeface="ＭＳ Ｐゴシック" panose="020B0600070205080204" pitchFamily="50" charset="-128"/>
                <a:ea typeface="ＭＳ Ｐゴシック" panose="020B0600070205080204" pitchFamily="50" charset="-128"/>
              </a:rPr>
              <a:t>③</a:t>
            </a:r>
            <a:endParaRPr kumimoji="1" lang="ja-JP" altLang="en-US">
              <a:solidFill>
                <a:schemeClr val="bg1"/>
              </a:solidFill>
              <a:latin typeface="ＭＳ Ｐゴシック" panose="020B0600070205080204" pitchFamily="50" charset="-128"/>
              <a:ea typeface="ＭＳ Ｐゴシック" panose="020B0600070205080204" pitchFamily="50" charset="-128"/>
            </a:endParaRPr>
          </a:p>
        </p:txBody>
      </p:sp>
      <p:sp>
        <p:nvSpPr>
          <p:cNvPr id="2" name="スライド番号プレースホルダー 1">
            <a:extLst>
              <a:ext uri="{FF2B5EF4-FFF2-40B4-BE49-F238E27FC236}">
                <a16:creationId xmlns:a16="http://schemas.microsoft.com/office/drawing/2014/main" id="{42C612D1-EFD6-4636-AE29-F93419BEDB39}"/>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DAEFD1B-B8CD-4402-A920-01F79D5D8BA5}" type="slidenum">
              <a:rPr kumimoji="1" lang="ja-JP" altLang="en-US" sz="1200" b="0" i="0" u="none" strike="noStrike" kern="1200" cap="none" spc="0" normalizeH="0" baseline="0" noProof="0" smtClean="0">
                <a:ln>
                  <a:noFill/>
                </a:ln>
                <a:solidFill>
                  <a:prstClr val="black">
                    <a:tint val="75000"/>
                  </a:prstClr>
                </a:solidFill>
                <a:effectLst/>
                <a:uLnTx/>
                <a:uFillTx/>
                <a:latin typeface="游ゴシック" panose="020F0502020204030204"/>
                <a:ea typeface="游ゴシック" panose="020B0400000000000000"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39</a:t>
            </a:fld>
            <a:endParaRPr kumimoji="1" lang="ja-JP" altLang="en-US" sz="1200" b="0" i="0" u="none" strike="noStrike" kern="1200" cap="none" spc="0" normalizeH="0" baseline="0" noProof="0">
              <a:ln>
                <a:noFill/>
              </a:ln>
              <a:solidFill>
                <a:prstClr val="black">
                  <a:tint val="75000"/>
                </a:prstClr>
              </a:solidFill>
              <a:effectLst/>
              <a:uLnTx/>
              <a:uFillTx/>
              <a:latin typeface="游ゴシック" panose="020F0502020204030204"/>
              <a:ea typeface="游ゴシック" panose="020B0400000000000000" pitchFamily="50" charset="-128"/>
              <a:cs typeface="+mn-cs"/>
            </a:endParaRPr>
          </a:p>
        </p:txBody>
      </p:sp>
      <p:pic>
        <p:nvPicPr>
          <p:cNvPr id="7" name="グラフィックス 6" descr="電球と歯車">
            <a:extLst>
              <a:ext uri="{FF2B5EF4-FFF2-40B4-BE49-F238E27FC236}">
                <a16:creationId xmlns:a16="http://schemas.microsoft.com/office/drawing/2014/main" id="{C36E231B-903C-4909-81B4-F04B8140E77A}"/>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75847" y="136525"/>
            <a:ext cx="648000" cy="648000"/>
          </a:xfrm>
          <a:prstGeom prst="rect">
            <a:avLst/>
          </a:prstGeom>
        </p:spPr>
      </p:pic>
      <p:sp>
        <p:nvSpPr>
          <p:cNvPr id="9" name="コンテンツ プレースホルダー 13">
            <a:extLst>
              <a:ext uri="{FF2B5EF4-FFF2-40B4-BE49-F238E27FC236}">
                <a16:creationId xmlns:a16="http://schemas.microsoft.com/office/drawing/2014/main" id="{DF4A4024-E218-4120-90A9-3AF2CF3E8853}"/>
              </a:ext>
            </a:extLst>
          </p:cNvPr>
          <p:cNvSpPr txBox="1">
            <a:spLocks/>
          </p:cNvSpPr>
          <p:nvPr/>
        </p:nvSpPr>
        <p:spPr>
          <a:xfrm>
            <a:off x="2852894" y="377983"/>
            <a:ext cx="8500906" cy="460331"/>
          </a:xfrm>
          <a:prstGeom prst="rect">
            <a:avLst/>
          </a:prstGeom>
        </p:spPr>
        <p:txBody>
          <a:bodyPr vert="horz" lIns="91440" tIns="45720" rIns="91440" bIns="45720" rtlCol="0">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32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1" lang="en-US" altLang="ja-JP" sz="2800" b="0" i="0" u="none" strike="noStrike" kern="1200" cap="none" spc="0" normalizeH="0" baseline="0" noProof="0">
                <a:ln>
                  <a:noFill/>
                </a:ln>
                <a:solidFill>
                  <a:prstClr val="white"/>
                </a:solidFill>
                <a:effectLst/>
                <a:uLnTx/>
                <a:uFillTx/>
                <a:latin typeface="游ゴシック" panose="020F0502020204030204"/>
                <a:ea typeface="游ゴシック" panose="020B0400000000000000" pitchFamily="50" charset="-128"/>
                <a:cs typeface="+mn-cs"/>
              </a:rPr>
              <a:t>『</a:t>
            </a:r>
            <a:r>
              <a:rPr kumimoji="1" lang="ja-JP" altLang="en-US" sz="2800" b="0" i="0" u="none" strike="noStrike" kern="1200" cap="none" spc="0" normalizeH="0" baseline="0" noProof="0">
                <a:ln>
                  <a:noFill/>
                </a:ln>
                <a:solidFill>
                  <a:prstClr val="white"/>
                </a:solidFill>
                <a:effectLst/>
                <a:uLnTx/>
                <a:uFillTx/>
                <a:latin typeface="游ゴシック" panose="020F0502020204030204"/>
                <a:ea typeface="游ゴシック" panose="020B0400000000000000" pitchFamily="50" charset="-128"/>
                <a:cs typeface="+mn-cs"/>
              </a:rPr>
              <a:t>一貫性</a:t>
            </a:r>
            <a:r>
              <a:rPr kumimoji="1" lang="en-US" altLang="ja-JP" sz="2800" b="0" i="0" u="none" strike="noStrike" kern="1200" cap="none" spc="0" normalizeH="0" baseline="0" noProof="0">
                <a:ln>
                  <a:noFill/>
                </a:ln>
                <a:solidFill>
                  <a:prstClr val="white"/>
                </a:solidFill>
                <a:effectLst/>
                <a:uLnTx/>
                <a:uFillTx/>
                <a:latin typeface="游ゴシック" panose="020F0502020204030204"/>
                <a:ea typeface="游ゴシック" panose="020B0400000000000000" pitchFamily="50" charset="-128"/>
                <a:cs typeface="+mn-cs"/>
              </a:rPr>
              <a:t>』『</a:t>
            </a:r>
            <a:r>
              <a:rPr kumimoji="1" lang="ja-JP" altLang="en-US" sz="2800" b="0" i="0" u="none" strike="noStrike" kern="1200" cap="none" spc="0" normalizeH="0" baseline="0" noProof="0">
                <a:ln>
                  <a:noFill/>
                </a:ln>
                <a:solidFill>
                  <a:prstClr val="white"/>
                </a:solidFill>
                <a:effectLst/>
                <a:uLnTx/>
                <a:uFillTx/>
                <a:latin typeface="游ゴシック" panose="020F0502020204030204"/>
                <a:ea typeface="游ゴシック" panose="020B0400000000000000" pitchFamily="50" charset="-128"/>
                <a:cs typeface="+mn-cs"/>
              </a:rPr>
              <a:t>適応性</a:t>
            </a:r>
            <a:r>
              <a:rPr kumimoji="1" lang="en-US" altLang="ja-JP" sz="2800" b="0" i="0" u="none" strike="noStrike" kern="1200" cap="none" spc="0" normalizeH="0" baseline="0" noProof="0">
                <a:ln>
                  <a:noFill/>
                </a:ln>
                <a:solidFill>
                  <a:prstClr val="white"/>
                </a:solidFill>
                <a:effectLst/>
                <a:uLnTx/>
                <a:uFillTx/>
                <a:latin typeface="游ゴシック" panose="020F0502020204030204"/>
                <a:ea typeface="游ゴシック" panose="020B0400000000000000" pitchFamily="50" charset="-128"/>
                <a:cs typeface="+mn-cs"/>
              </a:rPr>
              <a:t>』</a:t>
            </a:r>
            <a:r>
              <a:rPr kumimoji="1" lang="ja-JP" altLang="en-US" sz="2800" b="0" i="0" u="none" strike="noStrike" kern="1200" cap="none" spc="0" normalizeH="0" baseline="0" noProof="0">
                <a:ln>
                  <a:noFill/>
                </a:ln>
                <a:solidFill>
                  <a:prstClr val="white"/>
                </a:solidFill>
                <a:effectLst/>
                <a:uLnTx/>
                <a:uFillTx/>
                <a:latin typeface="游ゴシック" panose="020F0502020204030204"/>
                <a:ea typeface="游ゴシック" panose="020B0400000000000000" pitchFamily="50" charset="-128"/>
                <a:cs typeface="+mn-cs"/>
              </a:rPr>
              <a:t>の両立例②：</a:t>
            </a:r>
            <a:r>
              <a:rPr kumimoji="1" lang="ja-JP" altLang="en-US" sz="2800" b="1" i="0" u="none" strike="noStrike" kern="1200" cap="none" spc="0" normalizeH="0" baseline="0" noProof="0">
                <a:ln>
                  <a:noFill/>
                </a:ln>
                <a:solidFill>
                  <a:prstClr val="white"/>
                </a:solidFill>
                <a:effectLst/>
                <a:uLnTx/>
                <a:uFillTx/>
                <a:latin typeface="游ゴシック" panose="020F0502020204030204"/>
                <a:ea typeface="游ゴシック" panose="020B0400000000000000" pitchFamily="50" charset="-128"/>
                <a:cs typeface="+mn-cs"/>
              </a:rPr>
              <a:t>カルピス</a:t>
            </a:r>
            <a:endParaRPr kumimoji="1" lang="en-US" altLang="ja-JP" sz="2800" b="1" i="0" u="none" strike="noStrike" kern="1200" cap="none" spc="0" normalizeH="0" baseline="0" noProof="0">
              <a:ln>
                <a:noFill/>
              </a:ln>
              <a:solidFill>
                <a:prstClr val="white"/>
              </a:solidFill>
              <a:effectLst/>
              <a:uLnTx/>
              <a:uFillTx/>
              <a:latin typeface="游ゴシック" panose="020F0502020204030204"/>
              <a:ea typeface="游ゴシック" panose="020B0400000000000000" pitchFamily="50" charset="-128"/>
              <a:cs typeface="+mn-cs"/>
            </a:endParaRP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1" lang="en-US" altLang="ja-JP" sz="2800" b="1"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1" lang="en-US" altLang="ja-JP" sz="28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pic>
        <p:nvPicPr>
          <p:cNvPr id="1026" name="Picture 2" descr="1979発売当時のカルピス">
            <a:extLst>
              <a:ext uri="{FF2B5EF4-FFF2-40B4-BE49-F238E27FC236}">
                <a16:creationId xmlns:a16="http://schemas.microsoft.com/office/drawing/2014/main" id="{2BD3E167-CACA-42CC-BA7E-1A91F9B2186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15171" y="1834042"/>
            <a:ext cx="1233352" cy="1625348"/>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1953年白地に青の水玉模様のカルピス">
            <a:extLst>
              <a:ext uri="{FF2B5EF4-FFF2-40B4-BE49-F238E27FC236}">
                <a16:creationId xmlns:a16="http://schemas.microsoft.com/office/drawing/2014/main" id="{28095356-5337-4A74-9581-50E86A6F3D75}"/>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l="27433" r="30769"/>
          <a:stretch/>
        </p:blipFill>
        <p:spPr bwMode="auto">
          <a:xfrm>
            <a:off x="2554223" y="1800091"/>
            <a:ext cx="525795" cy="1625348"/>
          </a:xfrm>
          <a:prstGeom prst="rect">
            <a:avLst/>
          </a:prstGeom>
          <a:noFill/>
          <a:extLst>
            <a:ext uri="{909E8E84-426E-40DD-AFC4-6F175D3DCCD1}">
              <a14:hiddenFill xmlns:a14="http://schemas.microsoft.com/office/drawing/2010/main">
                <a:solidFill>
                  <a:srgbClr val="FFFFFF"/>
                </a:solidFill>
              </a14:hiddenFill>
            </a:ext>
          </a:extLst>
        </p:spPr>
      </p:pic>
      <p:pic>
        <p:nvPicPr>
          <p:cNvPr id="1034" name="Picture 10" descr="1991年カルピスウォーター発売">
            <a:extLst>
              <a:ext uri="{FF2B5EF4-FFF2-40B4-BE49-F238E27FC236}">
                <a16:creationId xmlns:a16="http://schemas.microsoft.com/office/drawing/2014/main" id="{45C68590-1C0D-49FD-AD60-2D7688DE250E}"/>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552855" y="1761248"/>
            <a:ext cx="1448008" cy="1770945"/>
          </a:xfrm>
          <a:prstGeom prst="rect">
            <a:avLst/>
          </a:prstGeom>
          <a:noFill/>
          <a:extLst>
            <a:ext uri="{909E8E84-426E-40DD-AFC4-6F175D3DCCD1}">
              <a14:hiddenFill xmlns:a14="http://schemas.microsoft.com/office/drawing/2010/main">
                <a:solidFill>
                  <a:srgbClr val="FFFFFF"/>
                </a:solidFill>
              </a14:hiddenFill>
            </a:ext>
          </a:extLst>
        </p:spPr>
      </p:pic>
      <p:pic>
        <p:nvPicPr>
          <p:cNvPr id="3" name="図 2">
            <a:extLst>
              <a:ext uri="{FF2B5EF4-FFF2-40B4-BE49-F238E27FC236}">
                <a16:creationId xmlns:a16="http://schemas.microsoft.com/office/drawing/2014/main" id="{0317677D-D3DD-4821-8FBB-C73613849576}"/>
              </a:ext>
            </a:extLst>
          </p:cNvPr>
          <p:cNvPicPr>
            <a:picLocks noChangeAspect="1"/>
          </p:cNvPicPr>
          <p:nvPr/>
        </p:nvPicPr>
        <p:blipFill>
          <a:blip r:embed="rId7"/>
          <a:stretch>
            <a:fillRect/>
          </a:stretch>
        </p:blipFill>
        <p:spPr>
          <a:xfrm>
            <a:off x="5777943" y="1802205"/>
            <a:ext cx="805906" cy="1670780"/>
          </a:xfrm>
          <a:prstGeom prst="rect">
            <a:avLst/>
          </a:prstGeom>
        </p:spPr>
      </p:pic>
      <p:pic>
        <p:nvPicPr>
          <p:cNvPr id="1036" name="Picture 12" descr="2000年ペットボトルのカルピスウォーター">
            <a:extLst>
              <a:ext uri="{FF2B5EF4-FFF2-40B4-BE49-F238E27FC236}">
                <a16:creationId xmlns:a16="http://schemas.microsoft.com/office/drawing/2014/main" id="{1AED40A3-7691-415E-AF62-CF70C75B72D1}"/>
              </a:ext>
            </a:extLst>
          </p:cNvPr>
          <p:cNvPicPr>
            <a:picLocks noChangeAspect="1" noChangeArrowheads="1"/>
          </p:cNvPicPr>
          <p:nvPr/>
        </p:nvPicPr>
        <p:blipFill rotWithShape="1">
          <a:blip r:embed="rId8">
            <a:extLst>
              <a:ext uri="{28A0092B-C50C-407E-A947-70E740481C1C}">
                <a14:useLocalDpi xmlns:a14="http://schemas.microsoft.com/office/drawing/2010/main" val="0"/>
              </a:ext>
            </a:extLst>
          </a:blip>
          <a:srcRect l="18359" r="18719"/>
          <a:stretch/>
        </p:blipFill>
        <p:spPr bwMode="auto">
          <a:xfrm>
            <a:off x="7337847" y="1670168"/>
            <a:ext cx="678488" cy="1833128"/>
          </a:xfrm>
          <a:prstGeom prst="rect">
            <a:avLst/>
          </a:prstGeom>
          <a:noFill/>
          <a:extLst>
            <a:ext uri="{909E8E84-426E-40DD-AFC4-6F175D3DCCD1}">
              <a14:hiddenFill xmlns:a14="http://schemas.microsoft.com/office/drawing/2010/main">
                <a:solidFill>
                  <a:srgbClr val="FFFFFF"/>
                </a:solidFill>
              </a14:hiddenFill>
            </a:ext>
          </a:extLst>
        </p:spPr>
      </p:pic>
      <p:pic>
        <p:nvPicPr>
          <p:cNvPr id="1038" name="Picture 14" descr="「カルピスソーダ」テレビCM">
            <a:extLst>
              <a:ext uri="{FF2B5EF4-FFF2-40B4-BE49-F238E27FC236}">
                <a16:creationId xmlns:a16="http://schemas.microsoft.com/office/drawing/2014/main" id="{77B0E993-69FA-42C4-9350-96A3D75251F7}"/>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8556121" y="1794043"/>
            <a:ext cx="2759457" cy="1724661"/>
          </a:xfrm>
          <a:prstGeom prst="rect">
            <a:avLst/>
          </a:prstGeom>
          <a:noFill/>
          <a:extLst>
            <a:ext uri="{909E8E84-426E-40DD-AFC4-6F175D3DCCD1}">
              <a14:hiddenFill xmlns:a14="http://schemas.microsoft.com/office/drawing/2010/main">
                <a:solidFill>
                  <a:srgbClr val="FFFFFF"/>
                </a:solidFill>
              </a14:hiddenFill>
            </a:ext>
          </a:extLst>
        </p:spPr>
      </p:pic>
      <p:sp>
        <p:nvSpPr>
          <p:cNvPr id="20" name="テキスト ボックス 19">
            <a:extLst>
              <a:ext uri="{FF2B5EF4-FFF2-40B4-BE49-F238E27FC236}">
                <a16:creationId xmlns:a16="http://schemas.microsoft.com/office/drawing/2014/main" id="{DCC1D278-85E9-4EDE-9A9A-E2E91F25FEE0}"/>
              </a:ext>
            </a:extLst>
          </p:cNvPr>
          <p:cNvSpPr txBox="1"/>
          <p:nvPr/>
        </p:nvSpPr>
        <p:spPr>
          <a:xfrm>
            <a:off x="796462" y="1326419"/>
            <a:ext cx="1030272" cy="36933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rPr>
              <a:t>1919</a:t>
            </a:r>
            <a:r>
              <a:rPr kumimoji="1" lang="ja-JP" altLang="en-US"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rPr>
              <a:t>年</a:t>
            </a:r>
          </a:p>
        </p:txBody>
      </p:sp>
      <p:sp>
        <p:nvSpPr>
          <p:cNvPr id="22" name="テキスト ボックス 21">
            <a:extLst>
              <a:ext uri="{FF2B5EF4-FFF2-40B4-BE49-F238E27FC236}">
                <a16:creationId xmlns:a16="http://schemas.microsoft.com/office/drawing/2014/main" id="{24B749CE-4E92-4A90-BCB4-27839E8B834B}"/>
              </a:ext>
            </a:extLst>
          </p:cNvPr>
          <p:cNvSpPr txBox="1"/>
          <p:nvPr/>
        </p:nvSpPr>
        <p:spPr>
          <a:xfrm>
            <a:off x="2440983" y="1330971"/>
            <a:ext cx="1030272" cy="36933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rPr>
              <a:t>1953</a:t>
            </a:r>
            <a:r>
              <a:rPr kumimoji="1" lang="ja-JP" altLang="en-US"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rPr>
              <a:t>年</a:t>
            </a:r>
          </a:p>
        </p:txBody>
      </p:sp>
      <p:sp>
        <p:nvSpPr>
          <p:cNvPr id="24" name="テキスト ボックス 23">
            <a:extLst>
              <a:ext uri="{FF2B5EF4-FFF2-40B4-BE49-F238E27FC236}">
                <a16:creationId xmlns:a16="http://schemas.microsoft.com/office/drawing/2014/main" id="{7C6602E2-3C9F-4694-A326-BB45C09556E9}"/>
              </a:ext>
            </a:extLst>
          </p:cNvPr>
          <p:cNvSpPr txBox="1"/>
          <p:nvPr/>
        </p:nvSpPr>
        <p:spPr>
          <a:xfrm>
            <a:off x="3986393" y="1326419"/>
            <a:ext cx="1112785" cy="36933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rPr>
              <a:t>1991</a:t>
            </a:r>
            <a:r>
              <a:rPr kumimoji="1" lang="ja-JP" altLang="en-US"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rPr>
              <a:t>年</a:t>
            </a:r>
          </a:p>
        </p:txBody>
      </p:sp>
      <p:sp>
        <p:nvSpPr>
          <p:cNvPr id="26" name="テキスト ボックス 25">
            <a:extLst>
              <a:ext uri="{FF2B5EF4-FFF2-40B4-BE49-F238E27FC236}">
                <a16:creationId xmlns:a16="http://schemas.microsoft.com/office/drawing/2014/main" id="{681F1230-198C-4B1C-A3EC-EC7D2A309585}"/>
              </a:ext>
            </a:extLst>
          </p:cNvPr>
          <p:cNvSpPr txBox="1"/>
          <p:nvPr/>
        </p:nvSpPr>
        <p:spPr>
          <a:xfrm>
            <a:off x="5777943" y="1352522"/>
            <a:ext cx="1012299" cy="36933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rPr>
              <a:t>1995</a:t>
            </a:r>
            <a:r>
              <a:rPr kumimoji="1" lang="ja-JP" altLang="en-US"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rPr>
              <a:t>年</a:t>
            </a:r>
          </a:p>
        </p:txBody>
      </p:sp>
      <p:sp>
        <p:nvSpPr>
          <p:cNvPr id="28" name="テキスト ボックス 27">
            <a:extLst>
              <a:ext uri="{FF2B5EF4-FFF2-40B4-BE49-F238E27FC236}">
                <a16:creationId xmlns:a16="http://schemas.microsoft.com/office/drawing/2014/main" id="{DBFBC4F5-A1CA-40DF-B957-DB3C8D791D67}"/>
              </a:ext>
            </a:extLst>
          </p:cNvPr>
          <p:cNvSpPr txBox="1"/>
          <p:nvPr/>
        </p:nvSpPr>
        <p:spPr>
          <a:xfrm>
            <a:off x="7258837" y="1343751"/>
            <a:ext cx="1012299" cy="36933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rPr>
              <a:t>2000</a:t>
            </a:r>
            <a:r>
              <a:rPr kumimoji="1" lang="ja-JP" altLang="en-US"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rPr>
              <a:t>年</a:t>
            </a:r>
          </a:p>
        </p:txBody>
      </p:sp>
      <p:sp>
        <p:nvSpPr>
          <p:cNvPr id="30" name="テキスト ボックス 29">
            <a:extLst>
              <a:ext uri="{FF2B5EF4-FFF2-40B4-BE49-F238E27FC236}">
                <a16:creationId xmlns:a16="http://schemas.microsoft.com/office/drawing/2014/main" id="{A472A219-489E-4B51-824E-F19268D65C60}"/>
              </a:ext>
            </a:extLst>
          </p:cNvPr>
          <p:cNvSpPr txBox="1"/>
          <p:nvPr/>
        </p:nvSpPr>
        <p:spPr>
          <a:xfrm>
            <a:off x="9495335" y="1326419"/>
            <a:ext cx="1112785" cy="36933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rPr>
              <a:t>2012</a:t>
            </a:r>
            <a:r>
              <a:rPr kumimoji="1" lang="ja-JP" altLang="en-US"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rPr>
              <a:t>年</a:t>
            </a:r>
          </a:p>
        </p:txBody>
      </p:sp>
      <p:sp>
        <p:nvSpPr>
          <p:cNvPr id="6" name="テキスト ボックス 5">
            <a:extLst>
              <a:ext uri="{FF2B5EF4-FFF2-40B4-BE49-F238E27FC236}">
                <a16:creationId xmlns:a16="http://schemas.microsoft.com/office/drawing/2014/main" id="{A095F182-DED6-4932-B6F1-2CDA31DA637C}"/>
              </a:ext>
            </a:extLst>
          </p:cNvPr>
          <p:cNvSpPr txBox="1"/>
          <p:nvPr/>
        </p:nvSpPr>
        <p:spPr>
          <a:xfrm>
            <a:off x="5946872" y="6255718"/>
            <a:ext cx="5693749" cy="43088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rPr>
              <a:t>出典：広告朝日</a:t>
            </a:r>
            <a:r>
              <a:rPr kumimoji="1" lang="en-US" altLang="ja-JP" sz="11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rPr>
              <a:t>, </a:t>
            </a:r>
            <a:r>
              <a:rPr kumimoji="1" lang="ja-JP" altLang="en-US" sz="11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rPr>
              <a:t>金森努のロングセラー商品の戦略を聞く！</a:t>
            </a:r>
            <a:r>
              <a:rPr kumimoji="1" lang="en-US" altLang="ja-JP" sz="11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rPr>
              <a:t>Vol.12</a:t>
            </a:r>
            <a:r>
              <a:rPr kumimoji="1" lang="ja-JP" altLang="en-US" sz="11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rPr>
              <a:t>　カルピス</a:t>
            </a:r>
            <a:endParaRPr kumimoji="1" lang="en-US" altLang="ja-JP" sz="11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ja-JP" sz="1100">
                <a:solidFill>
                  <a:prstClr val="black"/>
                </a:solidFill>
                <a:latin typeface="游ゴシック" panose="020F0502020204030204"/>
                <a:ea typeface="游ゴシック" panose="020B0400000000000000" pitchFamily="50" charset="-128"/>
              </a:rPr>
              <a:t>https://</a:t>
            </a:r>
            <a:r>
              <a:rPr lang="en-US" altLang="ja-JP" sz="1100" err="1">
                <a:solidFill>
                  <a:prstClr val="black"/>
                </a:solidFill>
                <a:latin typeface="游ゴシック" panose="020F0502020204030204"/>
                <a:ea typeface="游ゴシック" panose="020B0400000000000000" pitchFamily="50" charset="-128"/>
              </a:rPr>
              <a:t>adv.asahi.com</a:t>
            </a:r>
            <a:r>
              <a:rPr lang="en-US" altLang="ja-JP" sz="1100">
                <a:solidFill>
                  <a:prstClr val="black"/>
                </a:solidFill>
                <a:latin typeface="游ゴシック" panose="020F0502020204030204"/>
                <a:ea typeface="游ゴシック" panose="020B0400000000000000" pitchFamily="50" charset="-128"/>
              </a:rPr>
              <a:t>/</a:t>
            </a:r>
            <a:r>
              <a:rPr lang="en-US" altLang="ja-JP" sz="1100" err="1">
                <a:solidFill>
                  <a:prstClr val="black"/>
                </a:solidFill>
                <a:latin typeface="游ゴシック" panose="020F0502020204030204"/>
                <a:ea typeface="游ゴシック" panose="020B0400000000000000" pitchFamily="50" charset="-128"/>
              </a:rPr>
              <a:t>long_seller</a:t>
            </a:r>
            <a:r>
              <a:rPr lang="en-US" altLang="ja-JP" sz="1100">
                <a:solidFill>
                  <a:prstClr val="black"/>
                </a:solidFill>
                <a:latin typeface="游ゴシック" panose="020F0502020204030204"/>
                <a:ea typeface="游ゴシック" panose="020B0400000000000000" pitchFamily="50" charset="-128"/>
              </a:rPr>
              <a:t>/11059705.html〔2020</a:t>
            </a:r>
            <a:r>
              <a:rPr lang="ja-JP" altLang="en-US" sz="1100">
                <a:solidFill>
                  <a:prstClr val="black"/>
                </a:solidFill>
                <a:latin typeface="游ゴシック" panose="020F0502020204030204"/>
                <a:ea typeface="游ゴシック" panose="020B0400000000000000" pitchFamily="50" charset="-128"/>
              </a:rPr>
              <a:t>年</a:t>
            </a:r>
            <a:r>
              <a:rPr lang="en-US" altLang="ja-JP" sz="1100">
                <a:solidFill>
                  <a:prstClr val="black"/>
                </a:solidFill>
                <a:latin typeface="游ゴシック" panose="020F0502020204030204"/>
                <a:ea typeface="游ゴシック" panose="020B0400000000000000" pitchFamily="50" charset="-128"/>
              </a:rPr>
              <a:t>8</a:t>
            </a:r>
            <a:r>
              <a:rPr lang="ja-JP" altLang="en-US" sz="1100">
                <a:solidFill>
                  <a:prstClr val="black"/>
                </a:solidFill>
                <a:latin typeface="游ゴシック" panose="020F0502020204030204"/>
                <a:ea typeface="游ゴシック" panose="020B0400000000000000" pitchFamily="50" charset="-128"/>
              </a:rPr>
              <a:t>月</a:t>
            </a:r>
            <a:r>
              <a:rPr lang="en-US" altLang="ja-JP" sz="1100">
                <a:solidFill>
                  <a:prstClr val="black"/>
                </a:solidFill>
                <a:latin typeface="游ゴシック" panose="020F0502020204030204"/>
                <a:ea typeface="游ゴシック" panose="020B0400000000000000" pitchFamily="50" charset="-128"/>
              </a:rPr>
              <a:t>18</a:t>
            </a:r>
            <a:r>
              <a:rPr lang="ja-JP" altLang="en-US" sz="1100">
                <a:solidFill>
                  <a:prstClr val="black"/>
                </a:solidFill>
                <a:latin typeface="游ゴシック" panose="020F0502020204030204"/>
                <a:ea typeface="游ゴシック" panose="020B0400000000000000" pitchFamily="50" charset="-128"/>
              </a:rPr>
              <a:t>日アクセス</a:t>
            </a:r>
            <a:r>
              <a:rPr lang="en-US" altLang="ja-JP" sz="1100">
                <a:solidFill>
                  <a:prstClr val="black"/>
                </a:solidFill>
                <a:latin typeface="游ゴシック" panose="020F0502020204030204"/>
                <a:ea typeface="游ゴシック" panose="020B0400000000000000" pitchFamily="50" charset="-128"/>
              </a:rPr>
              <a:t>〕</a:t>
            </a:r>
          </a:p>
        </p:txBody>
      </p:sp>
      <p:sp>
        <p:nvSpPr>
          <p:cNvPr id="29" name="角丸四角形 28">
            <a:extLst>
              <a:ext uri="{FF2B5EF4-FFF2-40B4-BE49-F238E27FC236}">
                <a16:creationId xmlns:a16="http://schemas.microsoft.com/office/drawing/2014/main" id="{16A7DE40-00CE-DA4E-BD02-485039CD90A6}"/>
              </a:ext>
            </a:extLst>
          </p:cNvPr>
          <p:cNvSpPr/>
          <p:nvPr/>
        </p:nvSpPr>
        <p:spPr>
          <a:xfrm>
            <a:off x="917962" y="4452455"/>
            <a:ext cx="5178038" cy="1777160"/>
          </a:xfrm>
          <a:prstGeom prst="roundRect">
            <a:avLst/>
          </a:prstGeom>
          <a:no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defRPr/>
            </a:pPr>
            <a:endParaRPr lang="en-US" altLang="ja-JP" sz="2000">
              <a:solidFill>
                <a:prstClr val="black"/>
              </a:solidFill>
              <a:ea typeface="游ゴシック" panose="020B0400000000000000" pitchFamily="50" charset="-128"/>
            </a:endParaRPr>
          </a:p>
          <a:p>
            <a:pPr lvl="0">
              <a:defRPr/>
            </a:pPr>
            <a:r>
              <a:rPr lang="ja-JP" altLang="en-US" sz="2000">
                <a:solidFill>
                  <a:prstClr val="black"/>
                </a:solidFill>
                <a:ea typeface="游ゴシック" panose="020B0400000000000000" pitchFamily="50" charset="-128"/>
              </a:rPr>
              <a:t>　・</a:t>
            </a:r>
            <a:r>
              <a:rPr lang="en-US" altLang="ja-JP" sz="2000">
                <a:solidFill>
                  <a:prstClr val="black"/>
                </a:solidFill>
                <a:ea typeface="游ゴシック" panose="020B0400000000000000" pitchFamily="50" charset="-128"/>
              </a:rPr>
              <a:t>｢</a:t>
            </a:r>
            <a:r>
              <a:rPr lang="ja-JP" altLang="en-US" sz="2000">
                <a:solidFill>
                  <a:prstClr val="black"/>
                </a:solidFill>
                <a:ea typeface="游ゴシック" panose="020B0400000000000000" pitchFamily="50" charset="-128"/>
              </a:rPr>
              <a:t>おいしさ</a:t>
            </a:r>
            <a:r>
              <a:rPr lang="en-US" altLang="ja-JP" sz="2000">
                <a:solidFill>
                  <a:prstClr val="black"/>
                </a:solidFill>
                <a:ea typeface="游ゴシック" panose="020B0400000000000000" pitchFamily="50" charset="-128"/>
              </a:rPr>
              <a:t>｣ ｢</a:t>
            </a:r>
            <a:r>
              <a:rPr lang="ja-JP" altLang="en-US" sz="2000">
                <a:solidFill>
                  <a:prstClr val="black"/>
                </a:solidFill>
                <a:ea typeface="游ゴシック" panose="020B0400000000000000" pitchFamily="50" charset="-128"/>
              </a:rPr>
              <a:t>健康</a:t>
            </a:r>
            <a:r>
              <a:rPr lang="en-US" altLang="ja-JP" sz="2000">
                <a:solidFill>
                  <a:prstClr val="black"/>
                </a:solidFill>
                <a:ea typeface="游ゴシック" panose="020B0400000000000000" pitchFamily="50" charset="-128"/>
              </a:rPr>
              <a:t>｣ ｢</a:t>
            </a:r>
            <a:r>
              <a:rPr lang="ja-JP" altLang="en-US" sz="2000">
                <a:solidFill>
                  <a:prstClr val="black"/>
                </a:solidFill>
                <a:ea typeface="游ゴシック" panose="020B0400000000000000" pitchFamily="50" charset="-128"/>
              </a:rPr>
              <a:t>安心</a:t>
            </a:r>
            <a:r>
              <a:rPr lang="en-US" altLang="ja-JP" sz="2000">
                <a:solidFill>
                  <a:prstClr val="black"/>
                </a:solidFill>
                <a:ea typeface="游ゴシック" panose="020B0400000000000000" pitchFamily="50" charset="-128"/>
              </a:rPr>
              <a:t>｣ ｢</a:t>
            </a:r>
            <a:r>
              <a:rPr lang="ja-JP" altLang="en-US" sz="2000">
                <a:solidFill>
                  <a:prstClr val="black"/>
                </a:solidFill>
                <a:ea typeface="游ゴシック" panose="020B0400000000000000" pitchFamily="50" charset="-128"/>
              </a:rPr>
              <a:t>経済性</a:t>
            </a:r>
            <a:r>
              <a:rPr lang="en-US" altLang="ja-JP" sz="2000">
                <a:solidFill>
                  <a:prstClr val="black"/>
                </a:solidFill>
                <a:ea typeface="游ゴシック" panose="020B0400000000000000" pitchFamily="50" charset="-128"/>
              </a:rPr>
              <a:t>｣</a:t>
            </a:r>
          </a:p>
          <a:p>
            <a:pPr lvl="0">
              <a:defRPr/>
            </a:pPr>
            <a:r>
              <a:rPr lang="ja-JP" altLang="en-US" sz="2000">
                <a:solidFill>
                  <a:prstClr val="black"/>
                </a:solidFill>
                <a:ea typeface="游ゴシック" panose="020B0400000000000000" pitchFamily="50" charset="-128"/>
              </a:rPr>
              <a:t>　・創業以来変わらぬ味</a:t>
            </a:r>
            <a:endParaRPr lang="en-US" altLang="ja-JP" sz="2000">
              <a:solidFill>
                <a:prstClr val="black"/>
              </a:solidFill>
              <a:ea typeface="游ゴシック" panose="020B0400000000000000" pitchFamily="50" charset="-128"/>
            </a:endParaRPr>
          </a:p>
          <a:p>
            <a:pPr lvl="0">
              <a:defRPr/>
            </a:pPr>
            <a:r>
              <a:rPr lang="ja-JP" altLang="en-US" sz="2000">
                <a:solidFill>
                  <a:prstClr val="black"/>
                </a:solidFill>
                <a:ea typeface="游ゴシック" panose="020B0400000000000000" pitchFamily="50" charset="-128"/>
              </a:rPr>
              <a:t>　・</a:t>
            </a:r>
            <a:r>
              <a:rPr lang="en-US" altLang="ja-JP" sz="2000">
                <a:solidFill>
                  <a:prstClr val="black"/>
                </a:solidFill>
                <a:ea typeface="游ゴシック" panose="020B0400000000000000" pitchFamily="50" charset="-128"/>
              </a:rPr>
              <a:t> ｢</a:t>
            </a:r>
            <a:r>
              <a:rPr lang="ja-JP" altLang="en-US" sz="2000">
                <a:solidFill>
                  <a:prstClr val="black"/>
                </a:solidFill>
                <a:ea typeface="游ゴシック" panose="020B0400000000000000" pitchFamily="50" charset="-128"/>
              </a:rPr>
              <a:t>人と人とのふれあい</a:t>
            </a:r>
            <a:r>
              <a:rPr lang="en-US" altLang="ja-JP" sz="2000">
                <a:solidFill>
                  <a:prstClr val="black"/>
                </a:solidFill>
                <a:ea typeface="游ゴシック" panose="020B0400000000000000" pitchFamily="50" charset="-128"/>
              </a:rPr>
              <a:t>｣ </a:t>
            </a:r>
            <a:r>
              <a:rPr lang="ja-JP" altLang="en-US" sz="2000">
                <a:solidFill>
                  <a:prstClr val="black"/>
                </a:solidFill>
                <a:ea typeface="游ゴシック" panose="020B0400000000000000" pitchFamily="50" charset="-128"/>
              </a:rPr>
              <a:t>というテーマ</a:t>
            </a:r>
            <a:endParaRPr lang="en-US" altLang="ja-JP" sz="2000">
              <a:solidFill>
                <a:prstClr val="black"/>
              </a:solidFill>
              <a:ea typeface="游ゴシック" panose="020B0400000000000000" pitchFamily="50" charset="-128"/>
            </a:endParaRPr>
          </a:p>
        </p:txBody>
      </p:sp>
      <p:sp>
        <p:nvSpPr>
          <p:cNvPr id="31" name="角丸四角形 30">
            <a:extLst>
              <a:ext uri="{FF2B5EF4-FFF2-40B4-BE49-F238E27FC236}">
                <a16:creationId xmlns:a16="http://schemas.microsoft.com/office/drawing/2014/main" id="{17E262B4-38E3-AB41-B594-5BC5E65323E4}"/>
              </a:ext>
            </a:extLst>
          </p:cNvPr>
          <p:cNvSpPr/>
          <p:nvPr/>
        </p:nvSpPr>
        <p:spPr>
          <a:xfrm>
            <a:off x="2724348" y="4124007"/>
            <a:ext cx="1493814" cy="667349"/>
          </a:xfrm>
          <a:prstGeom prst="roundRect">
            <a:avLst/>
          </a:prstGeom>
          <a:solidFill>
            <a:schemeClr val="accent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a:t>一貫性</a:t>
            </a:r>
          </a:p>
        </p:txBody>
      </p:sp>
      <p:sp>
        <p:nvSpPr>
          <p:cNvPr id="32" name="角丸四角形 31">
            <a:extLst>
              <a:ext uri="{FF2B5EF4-FFF2-40B4-BE49-F238E27FC236}">
                <a16:creationId xmlns:a16="http://schemas.microsoft.com/office/drawing/2014/main" id="{FFF803DF-5A13-C245-993C-6D94EF299395}"/>
              </a:ext>
            </a:extLst>
          </p:cNvPr>
          <p:cNvSpPr/>
          <p:nvPr/>
        </p:nvSpPr>
        <p:spPr>
          <a:xfrm>
            <a:off x="6583849" y="4448173"/>
            <a:ext cx="5178038" cy="1772675"/>
          </a:xfrm>
          <a:prstGeom prst="roundRect">
            <a:avLst/>
          </a:prstGeom>
          <a:no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defRPr/>
            </a:pPr>
            <a:endParaRPr lang="en-US" altLang="ja-JP" sz="2000">
              <a:solidFill>
                <a:prstClr val="black"/>
              </a:solidFill>
              <a:ea typeface="游ゴシック" panose="020B0400000000000000" pitchFamily="50" charset="-128"/>
            </a:endParaRPr>
          </a:p>
          <a:p>
            <a:pPr lvl="0">
              <a:defRPr/>
            </a:pPr>
            <a:r>
              <a:rPr lang="ja-JP" altLang="en-US" sz="2000">
                <a:solidFill>
                  <a:prstClr val="black"/>
                </a:solidFill>
                <a:ea typeface="游ゴシック" panose="020B0400000000000000" pitchFamily="50" charset="-128"/>
              </a:rPr>
              <a:t>　・容器の変化</a:t>
            </a:r>
            <a:endParaRPr lang="en-US" altLang="ja-JP" sz="2000">
              <a:solidFill>
                <a:prstClr val="black"/>
              </a:solidFill>
              <a:ea typeface="游ゴシック" panose="020B0400000000000000" pitchFamily="50" charset="-128"/>
            </a:endParaRPr>
          </a:p>
          <a:p>
            <a:pPr lvl="0">
              <a:defRPr/>
            </a:pPr>
            <a:r>
              <a:rPr lang="ja-JP" altLang="en-US" sz="2000">
                <a:solidFill>
                  <a:prstClr val="black"/>
                </a:solidFill>
                <a:ea typeface="游ゴシック" panose="020B0400000000000000" pitchFamily="50" charset="-128"/>
              </a:rPr>
              <a:t>　・販売チャネルの増加</a:t>
            </a:r>
            <a:endParaRPr lang="en-US" altLang="ja-JP" sz="2000">
              <a:solidFill>
                <a:prstClr val="black"/>
              </a:solidFill>
              <a:ea typeface="游ゴシック" panose="020B0400000000000000" pitchFamily="50" charset="-128"/>
            </a:endParaRPr>
          </a:p>
          <a:p>
            <a:pPr lvl="0">
              <a:defRPr/>
            </a:pPr>
            <a:r>
              <a:rPr lang="ja-JP" altLang="en-US" sz="2000">
                <a:solidFill>
                  <a:prstClr val="black"/>
                </a:solidFill>
                <a:ea typeface="游ゴシック" panose="020B0400000000000000" pitchFamily="50" charset="-128"/>
              </a:rPr>
              <a:t>　・バリエーションの増加</a:t>
            </a:r>
          </a:p>
        </p:txBody>
      </p:sp>
      <p:sp>
        <p:nvSpPr>
          <p:cNvPr id="33" name="角丸四角形 32">
            <a:extLst>
              <a:ext uri="{FF2B5EF4-FFF2-40B4-BE49-F238E27FC236}">
                <a16:creationId xmlns:a16="http://schemas.microsoft.com/office/drawing/2014/main" id="{CCC4EE69-A783-6C46-86A5-168385B1BBEA}"/>
              </a:ext>
            </a:extLst>
          </p:cNvPr>
          <p:cNvSpPr/>
          <p:nvPr/>
        </p:nvSpPr>
        <p:spPr>
          <a:xfrm>
            <a:off x="8425960" y="4124007"/>
            <a:ext cx="1493815" cy="679147"/>
          </a:xfrm>
          <a:prstGeom prst="roundRect">
            <a:avLst/>
          </a:prstGeom>
          <a:solidFill>
            <a:schemeClr val="accent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a:t>適応性</a:t>
            </a:r>
          </a:p>
        </p:txBody>
      </p:sp>
    </p:spTree>
    <p:extLst>
      <p:ext uri="{BB962C8B-B14F-4D97-AF65-F5344CB8AC3E}">
        <p14:creationId xmlns:p14="http://schemas.microsoft.com/office/powerpoint/2010/main" val="341026155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3">
            <a:extLst>
              <a:ext uri="{FF2B5EF4-FFF2-40B4-BE49-F238E27FC236}">
                <a16:creationId xmlns:a16="http://schemas.microsoft.com/office/drawing/2014/main" id="{4F342176-4750-E44C-A848-F77A0A26F126}"/>
              </a:ext>
            </a:extLst>
          </p:cNvPr>
          <p:cNvSpPr>
            <a:spLocks noGrp="1"/>
          </p:cNvSpPr>
          <p:nvPr>
            <p:ph type="sldNum" sz="quarter" idx="12"/>
          </p:nvPr>
        </p:nvSpPr>
        <p:spPr/>
        <p:txBody>
          <a:bodyPr/>
          <a:lstStyle/>
          <a:p>
            <a:fld id="{4FAB73BC-B049-4115-A692-8D63A059BFB8}" type="slidenum">
              <a:rPr lang="en-US" smtClean="0"/>
              <a:pPr/>
              <a:t>4</a:t>
            </a:fld>
            <a:endParaRPr lang="en-US"/>
          </a:p>
        </p:txBody>
      </p:sp>
      <p:sp>
        <p:nvSpPr>
          <p:cNvPr id="5" name="四角形: 角を丸くする 2">
            <a:extLst>
              <a:ext uri="{FF2B5EF4-FFF2-40B4-BE49-F238E27FC236}">
                <a16:creationId xmlns:a16="http://schemas.microsoft.com/office/drawing/2014/main" id="{7FB72F28-07D1-294E-B5B8-0E34CD564A57}"/>
              </a:ext>
            </a:extLst>
          </p:cNvPr>
          <p:cNvSpPr>
            <a:spLocks noGrp="1"/>
          </p:cNvSpPr>
          <p:nvPr>
            <p:ph idx="1"/>
          </p:nvPr>
        </p:nvSpPr>
        <p:spPr>
          <a:xfrm>
            <a:off x="947398" y="1874969"/>
            <a:ext cx="10297203" cy="3636699"/>
          </a:xfrm>
          <a:prstGeom prst="roundRect">
            <a:avLst/>
          </a:prstGeom>
          <a:solidFill>
            <a:schemeClr val="bg1"/>
          </a:solidFill>
          <a:ln w="28575">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lvl="0" indent="0">
              <a:buNone/>
              <a:defRPr/>
            </a:pPr>
            <a:r>
              <a:rPr lang="ja-JP" altLang="en-US" sz="2400">
                <a:solidFill>
                  <a:schemeClr val="tx2">
                    <a:lumMod val="75000"/>
                  </a:schemeClr>
                </a:solidFill>
                <a:latin typeface="MS PGothic"/>
                <a:ea typeface="MS PGothic"/>
              </a:rPr>
              <a:t>　</a:t>
            </a:r>
            <a:r>
              <a:rPr lang="ja-JP" altLang="en-US" sz="2400">
                <a:solidFill>
                  <a:schemeClr val="tx1"/>
                </a:solidFill>
                <a:latin typeface="MS PGothic"/>
                <a:ea typeface="MS PGothic"/>
              </a:rPr>
              <a:t>現代社会において、</a:t>
            </a:r>
            <a:r>
              <a:rPr lang="en-US" altLang="ja-JP" sz="2400">
                <a:solidFill>
                  <a:schemeClr val="tx1"/>
                </a:solidFill>
                <a:latin typeface="MS PGothic"/>
                <a:ea typeface="MS PGothic"/>
              </a:rPr>
              <a:t>IT</a:t>
            </a:r>
            <a:r>
              <a:rPr lang="ja-JP" altLang="en-US" sz="2400">
                <a:solidFill>
                  <a:schemeClr val="tx1"/>
                </a:solidFill>
                <a:latin typeface="MS PGothic"/>
                <a:ea typeface="MS PGothic"/>
              </a:rPr>
              <a:t>の普及やニーズの多様化によって、製品の短命化が進んでいる。その一方で、世代を超えて長年にわたり売れ続けているロングセラー製品が存在する。</a:t>
            </a:r>
            <a:endParaRPr lang="en-US" altLang="ja-JP" sz="2400">
              <a:solidFill>
                <a:schemeClr val="tx1"/>
              </a:solidFill>
              <a:latin typeface="MS PGothic"/>
              <a:ea typeface="MS PGothic"/>
            </a:endParaRPr>
          </a:p>
          <a:p>
            <a:pPr marL="0" lvl="0" indent="0">
              <a:buNone/>
              <a:defRPr/>
            </a:pPr>
            <a:endParaRPr kumimoji="1" lang="en-US" altLang="ja-JP" sz="2400" b="0" i="0" u="none" strike="noStrike" kern="1200" cap="none" spc="0" normalizeH="0" baseline="0" noProof="0">
              <a:ln>
                <a:noFill/>
              </a:ln>
              <a:solidFill>
                <a:schemeClr val="tx1"/>
              </a:solidFill>
              <a:effectLst/>
              <a:uLnTx/>
              <a:uFillTx/>
              <a:latin typeface="MS PGothic"/>
              <a:ea typeface="MS PGothic"/>
              <a:cs typeface="+mn-cs"/>
            </a:endParaRPr>
          </a:p>
          <a:p>
            <a:pPr marL="0" indent="0">
              <a:buNone/>
              <a:defRPr/>
            </a:pPr>
            <a:r>
              <a:rPr lang="ja-JP" altLang="en-US" sz="2400">
                <a:solidFill>
                  <a:schemeClr val="tx1"/>
                </a:solidFill>
                <a:latin typeface="MS PGothic"/>
                <a:ea typeface="MS PGothic"/>
              </a:rPr>
              <a:t>　本研究では、ロングセラー製品の存続に効果的であると仮定した親子間における継承に着目し、ロングセラー製品と親子間の継承における関係性について研究する。</a:t>
            </a:r>
            <a:endParaRPr kumimoji="1" lang="ja-JP" altLang="en-US" sz="2400" b="0" i="0" u="none" strike="noStrike" kern="1200" cap="none" spc="0" normalizeH="0" baseline="0" noProof="0">
              <a:ln>
                <a:noFill/>
              </a:ln>
              <a:solidFill>
                <a:schemeClr val="tx1"/>
              </a:solidFill>
              <a:effectLst/>
              <a:uLnTx/>
              <a:uFillTx/>
              <a:latin typeface="MS PGothic"/>
              <a:ea typeface="MS PGothic"/>
            </a:endParaRPr>
          </a:p>
        </p:txBody>
      </p:sp>
      <p:sp>
        <p:nvSpPr>
          <p:cNvPr id="12" name="正方形/長方形 11">
            <a:extLst>
              <a:ext uri="{FF2B5EF4-FFF2-40B4-BE49-F238E27FC236}">
                <a16:creationId xmlns:a16="http://schemas.microsoft.com/office/drawing/2014/main" id="{62A55C90-A173-B244-8DD3-DD25136875F9}"/>
              </a:ext>
            </a:extLst>
          </p:cNvPr>
          <p:cNvSpPr/>
          <p:nvPr/>
        </p:nvSpPr>
        <p:spPr>
          <a:xfrm>
            <a:off x="0" y="0"/>
            <a:ext cx="12192000" cy="1030287"/>
          </a:xfrm>
          <a:prstGeom prst="rect">
            <a:avLst/>
          </a:prstGeom>
          <a:solidFill>
            <a:srgbClr val="4472C4">
              <a:lumMod val="75000"/>
            </a:srgbClr>
          </a:solidFill>
          <a:ln w="12700" cap="flat" cmpd="sng" algn="ctr">
            <a:solidFill>
              <a:srgbClr val="4472C4">
                <a:shade val="50000"/>
              </a:srgbClr>
            </a:solidFill>
            <a:prstDash val="solid"/>
            <a:miter lim="800000"/>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2800" b="0" i="0" u="none" strike="noStrike" kern="0" cap="none" spc="0" normalizeH="0" baseline="0" noProof="0">
                <a:ln>
                  <a:noFill/>
                </a:ln>
                <a:solidFill>
                  <a:srgbClr val="A5A5A5"/>
                </a:solidFill>
                <a:effectLst/>
                <a:uLnTx/>
                <a:uFillTx/>
                <a:latin typeface="MS PGothic" panose="020B0600070205080204" pitchFamily="34" charset="-128"/>
                <a:ea typeface="MS PGothic" panose="020B0600070205080204" pitchFamily="34" charset="-128"/>
              </a:rPr>
              <a:t>　　　　</a:t>
            </a:r>
            <a:r>
              <a:rPr kumimoji="0" lang="ja-JP" altLang="en-US" sz="2800" b="0" i="0" u="none" strike="noStrike" kern="0" cap="none" spc="0" normalizeH="0" baseline="0" noProof="0">
                <a:ln>
                  <a:noFill/>
                </a:ln>
                <a:solidFill>
                  <a:schemeClr val="bg1"/>
                </a:solidFill>
                <a:effectLst/>
                <a:uLnTx/>
                <a:uFillTx/>
                <a:latin typeface="MS PGothic" panose="020B0600070205080204" pitchFamily="34" charset="-128"/>
                <a:ea typeface="MS PGothic" panose="020B0600070205080204" pitchFamily="34" charset="-128"/>
              </a:rPr>
              <a:t>研究概要</a:t>
            </a:r>
          </a:p>
        </p:txBody>
      </p:sp>
      <p:sp>
        <p:nvSpPr>
          <p:cNvPr id="13" name="正方形/長方形 12" descr="Head with Gears">
            <a:extLst>
              <a:ext uri="{FF2B5EF4-FFF2-40B4-BE49-F238E27FC236}">
                <a16:creationId xmlns:a16="http://schemas.microsoft.com/office/drawing/2014/main" id="{E893CD4A-35F6-AC4A-B204-83C6EA0722B1}"/>
              </a:ext>
            </a:extLst>
          </p:cNvPr>
          <p:cNvSpPr/>
          <p:nvPr/>
        </p:nvSpPr>
        <p:spPr>
          <a:xfrm>
            <a:off x="92598" y="127462"/>
            <a:ext cx="775503" cy="775362"/>
          </a:xfrm>
          <a:prstGeom prst="rect">
            <a:avLst/>
          </a:prstGeom>
          <a: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a:blipFill>
        </p:spPr>
        <p:style>
          <a:lnRef idx="2">
            <a:schemeClr val="lt1">
              <a:alpha val="0"/>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spTree>
    <p:extLst>
      <p:ext uri="{BB962C8B-B14F-4D97-AF65-F5344CB8AC3E}">
        <p14:creationId xmlns:p14="http://schemas.microsoft.com/office/powerpoint/2010/main" val="1084492959"/>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図 3">
            <a:extLst>
              <a:ext uri="{FF2B5EF4-FFF2-40B4-BE49-F238E27FC236}">
                <a16:creationId xmlns:a16="http://schemas.microsoft.com/office/drawing/2014/main" id="{D33118C8-4C9C-4C2C-B14B-BE4EF584D9C6}"/>
              </a:ext>
            </a:extLst>
          </p:cNvPr>
          <p:cNvPicPr>
            <a:picLocks noChangeAspect="1"/>
          </p:cNvPicPr>
          <p:nvPr/>
        </p:nvPicPr>
        <p:blipFill>
          <a:blip r:embed="rId2"/>
          <a:stretch>
            <a:fillRect/>
          </a:stretch>
        </p:blipFill>
        <p:spPr>
          <a:xfrm>
            <a:off x="0" y="-2210"/>
            <a:ext cx="12192000" cy="1041374"/>
          </a:xfrm>
          <a:prstGeom prst="rect">
            <a:avLst/>
          </a:prstGeom>
        </p:spPr>
      </p:pic>
      <p:sp>
        <p:nvSpPr>
          <p:cNvPr id="3" name="矢印: 右 2">
            <a:extLst>
              <a:ext uri="{FF2B5EF4-FFF2-40B4-BE49-F238E27FC236}">
                <a16:creationId xmlns:a16="http://schemas.microsoft.com/office/drawing/2014/main" id="{EA3786FC-E0B2-4070-9243-F900DD6BB5FA}"/>
              </a:ext>
            </a:extLst>
          </p:cNvPr>
          <p:cNvSpPr/>
          <p:nvPr/>
        </p:nvSpPr>
        <p:spPr>
          <a:xfrm>
            <a:off x="5072149" y="2616227"/>
            <a:ext cx="1923007" cy="1248900"/>
          </a:xfrm>
          <a:prstGeom prst="rightArrow">
            <a:avLst/>
          </a:prstGeom>
          <a:solidFill>
            <a:schemeClr val="tx1">
              <a:lumMod val="65000"/>
              <a:lumOff val="3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b="1"/>
              <a:t>親子間の伝達</a:t>
            </a:r>
          </a:p>
        </p:txBody>
      </p:sp>
      <p:pic>
        <p:nvPicPr>
          <p:cNvPr id="7" name="図 6">
            <a:extLst>
              <a:ext uri="{FF2B5EF4-FFF2-40B4-BE49-F238E27FC236}">
                <a16:creationId xmlns:a16="http://schemas.microsoft.com/office/drawing/2014/main" id="{831F0E45-36CF-4339-A4E3-CCD02AD53BC8}"/>
              </a:ext>
            </a:extLst>
          </p:cNvPr>
          <p:cNvPicPr>
            <a:picLocks noChangeAspect="1"/>
          </p:cNvPicPr>
          <p:nvPr/>
        </p:nvPicPr>
        <p:blipFill>
          <a:blip r:embed="rId3"/>
          <a:stretch>
            <a:fillRect/>
          </a:stretch>
        </p:blipFill>
        <p:spPr>
          <a:xfrm>
            <a:off x="159576" y="146405"/>
            <a:ext cx="646232" cy="652329"/>
          </a:xfrm>
          <a:prstGeom prst="rect">
            <a:avLst/>
          </a:prstGeom>
        </p:spPr>
      </p:pic>
      <p:sp>
        <p:nvSpPr>
          <p:cNvPr id="10" name="テキスト ボックス 9">
            <a:extLst>
              <a:ext uri="{FF2B5EF4-FFF2-40B4-BE49-F238E27FC236}">
                <a16:creationId xmlns:a16="http://schemas.microsoft.com/office/drawing/2014/main" id="{854EAE51-305C-4717-8430-073E0E4494FB}"/>
              </a:ext>
            </a:extLst>
          </p:cNvPr>
          <p:cNvSpPr txBox="1"/>
          <p:nvPr/>
        </p:nvSpPr>
        <p:spPr>
          <a:xfrm>
            <a:off x="805808" y="277070"/>
            <a:ext cx="2718227" cy="521664"/>
          </a:xfrm>
          <a:prstGeom prst="rect">
            <a:avLst/>
          </a:prstGeom>
          <a:noFill/>
        </p:spPr>
        <p:txBody>
          <a:bodyPr wrap="square" rtlCol="0">
            <a:spAutoFit/>
          </a:bodyPr>
          <a:lstStyle/>
          <a:p>
            <a:r>
              <a:rPr lang="ja-JP" altLang="en-US" sz="2800">
                <a:solidFill>
                  <a:prstClr val="white"/>
                </a:solidFill>
                <a:latin typeface="MS PGothic" panose="020B0600070205080204" pitchFamily="34" charset="-128"/>
                <a:ea typeface="MS PGothic" panose="020B0600070205080204" pitchFamily="34" charset="-128"/>
              </a:rPr>
              <a:t>仮説導出③</a:t>
            </a:r>
            <a:endParaRPr kumimoji="1" lang="ja-JP" altLang="en-US" sz="3200">
              <a:solidFill>
                <a:schemeClr val="bg1"/>
              </a:solidFill>
            </a:endParaRPr>
          </a:p>
        </p:txBody>
      </p:sp>
      <p:sp>
        <p:nvSpPr>
          <p:cNvPr id="11" name="テキスト ボックス 10">
            <a:extLst>
              <a:ext uri="{FF2B5EF4-FFF2-40B4-BE49-F238E27FC236}">
                <a16:creationId xmlns:a16="http://schemas.microsoft.com/office/drawing/2014/main" id="{3F562FF8-3D0F-3E4F-AF0C-AD31FE5A13CE}"/>
              </a:ext>
            </a:extLst>
          </p:cNvPr>
          <p:cNvSpPr txBox="1"/>
          <p:nvPr/>
        </p:nvSpPr>
        <p:spPr>
          <a:xfrm>
            <a:off x="1233130" y="5472934"/>
            <a:ext cx="9725739" cy="1107996"/>
          </a:xfrm>
          <a:prstGeom prst="rect">
            <a:avLst/>
          </a:prstGeom>
          <a:noFill/>
        </p:spPr>
        <p:txBody>
          <a:bodyPr wrap="none" rtlCol="0">
            <a:spAutoFit/>
          </a:bodyPr>
          <a:lstStyle/>
          <a:p>
            <a:r>
              <a:rPr lang="ja-JP" altLang="en-US" sz="2400"/>
              <a:t>①「親世代の購買」　親が製品を購入する</a:t>
            </a:r>
          </a:p>
          <a:p>
            <a:r>
              <a:rPr lang="ja-JP" altLang="en-US" sz="2400"/>
              <a:t>②「子世代の購買」　子供が親から伝えられる製品を実際に購入する</a:t>
            </a:r>
          </a:p>
          <a:p>
            <a:endParaRPr lang="ja-JP" altLang="en-US"/>
          </a:p>
        </p:txBody>
      </p:sp>
      <p:pic>
        <p:nvPicPr>
          <p:cNvPr id="2" name="図 1">
            <a:extLst>
              <a:ext uri="{FF2B5EF4-FFF2-40B4-BE49-F238E27FC236}">
                <a16:creationId xmlns:a16="http://schemas.microsoft.com/office/drawing/2014/main" id="{C273AC2C-BB6B-CE42-92F7-46CFC456F007}"/>
              </a:ext>
            </a:extLst>
          </p:cNvPr>
          <p:cNvPicPr>
            <a:picLocks noChangeAspect="1"/>
          </p:cNvPicPr>
          <p:nvPr/>
        </p:nvPicPr>
        <p:blipFill>
          <a:blip r:embed="rId4"/>
          <a:stretch>
            <a:fillRect/>
          </a:stretch>
        </p:blipFill>
        <p:spPr>
          <a:xfrm>
            <a:off x="7285260" y="1719173"/>
            <a:ext cx="2444528" cy="2671616"/>
          </a:xfrm>
          <a:prstGeom prst="rect">
            <a:avLst/>
          </a:prstGeom>
        </p:spPr>
      </p:pic>
      <p:pic>
        <p:nvPicPr>
          <p:cNvPr id="14" name="図 13">
            <a:extLst>
              <a:ext uri="{FF2B5EF4-FFF2-40B4-BE49-F238E27FC236}">
                <a16:creationId xmlns:a16="http://schemas.microsoft.com/office/drawing/2014/main" id="{D4E3BE0A-D77C-1242-899D-E29301959B10}"/>
              </a:ext>
            </a:extLst>
          </p:cNvPr>
          <p:cNvPicPr>
            <a:picLocks noChangeAspect="1"/>
          </p:cNvPicPr>
          <p:nvPr/>
        </p:nvPicPr>
        <p:blipFill>
          <a:blip r:embed="rId5"/>
          <a:stretch>
            <a:fillRect/>
          </a:stretch>
        </p:blipFill>
        <p:spPr>
          <a:xfrm>
            <a:off x="2384386" y="1359645"/>
            <a:ext cx="2172394" cy="3026557"/>
          </a:xfrm>
          <a:prstGeom prst="rect">
            <a:avLst/>
          </a:prstGeom>
        </p:spPr>
      </p:pic>
      <p:sp>
        <p:nvSpPr>
          <p:cNvPr id="8" name="テキスト ボックス 7">
            <a:extLst>
              <a:ext uri="{FF2B5EF4-FFF2-40B4-BE49-F238E27FC236}">
                <a16:creationId xmlns:a16="http://schemas.microsoft.com/office/drawing/2014/main" id="{A936F10E-4E97-2047-9ABB-6FA9FE8EFD33}"/>
              </a:ext>
            </a:extLst>
          </p:cNvPr>
          <p:cNvSpPr txBox="1"/>
          <p:nvPr/>
        </p:nvSpPr>
        <p:spPr>
          <a:xfrm>
            <a:off x="2644722" y="4504331"/>
            <a:ext cx="1869410" cy="372808"/>
          </a:xfrm>
          <a:prstGeom prst="rect">
            <a:avLst/>
          </a:prstGeom>
          <a:noFill/>
        </p:spPr>
        <p:txBody>
          <a:bodyPr wrap="square" rtlCol="0">
            <a:spAutoFit/>
          </a:bodyPr>
          <a:lstStyle/>
          <a:p>
            <a:r>
              <a:rPr kumimoji="1" lang="en-US" altLang="ja-JP"/>
              <a:t>①</a:t>
            </a:r>
            <a:r>
              <a:rPr kumimoji="1" lang="ja-JP" altLang="en-US"/>
              <a:t>親世代の購買</a:t>
            </a:r>
          </a:p>
        </p:txBody>
      </p:sp>
      <p:sp>
        <p:nvSpPr>
          <p:cNvPr id="9" name="テキスト ボックス 8">
            <a:extLst>
              <a:ext uri="{FF2B5EF4-FFF2-40B4-BE49-F238E27FC236}">
                <a16:creationId xmlns:a16="http://schemas.microsoft.com/office/drawing/2014/main" id="{1BE3C7CA-23E5-BD42-9920-AEC484C19D9A}"/>
              </a:ext>
            </a:extLst>
          </p:cNvPr>
          <p:cNvSpPr txBox="1"/>
          <p:nvPr/>
        </p:nvSpPr>
        <p:spPr>
          <a:xfrm>
            <a:off x="7583662" y="4504331"/>
            <a:ext cx="1869410" cy="372808"/>
          </a:xfrm>
          <a:prstGeom prst="rect">
            <a:avLst/>
          </a:prstGeom>
          <a:noFill/>
        </p:spPr>
        <p:txBody>
          <a:bodyPr wrap="square" rtlCol="0">
            <a:spAutoFit/>
          </a:bodyPr>
          <a:lstStyle/>
          <a:p>
            <a:r>
              <a:rPr lang="ja-JP" altLang="en-US"/>
              <a:t>②子世代の購買</a:t>
            </a:r>
            <a:endParaRPr kumimoji="1" lang="en-US" altLang="ja-JP"/>
          </a:p>
        </p:txBody>
      </p:sp>
      <p:pic>
        <p:nvPicPr>
          <p:cNvPr id="1030" name="Picture 6" descr="ポテトチップスのイラスト">
            <a:extLst>
              <a:ext uri="{FF2B5EF4-FFF2-40B4-BE49-F238E27FC236}">
                <a16:creationId xmlns:a16="http://schemas.microsoft.com/office/drawing/2014/main" id="{7305FFC4-32CF-43D6-8D07-7E555696BB64}"/>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852961" y="2442025"/>
            <a:ext cx="676365" cy="772988"/>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6" descr="ポテトチップスのイラスト">
            <a:extLst>
              <a:ext uri="{FF2B5EF4-FFF2-40B4-BE49-F238E27FC236}">
                <a16:creationId xmlns:a16="http://schemas.microsoft.com/office/drawing/2014/main" id="{5292141E-8D2A-CF43-BAEF-A86DE30B6F1D}"/>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9047271" y="2121309"/>
            <a:ext cx="676365" cy="77298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13587681"/>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正方形/長方形 3">
            <a:extLst>
              <a:ext uri="{FF2B5EF4-FFF2-40B4-BE49-F238E27FC236}">
                <a16:creationId xmlns:a16="http://schemas.microsoft.com/office/drawing/2014/main" id="{7319FAD2-A435-4C69-BCD4-076E54D2EFC0}"/>
              </a:ext>
            </a:extLst>
          </p:cNvPr>
          <p:cNvSpPr/>
          <p:nvPr/>
        </p:nvSpPr>
        <p:spPr>
          <a:xfrm>
            <a:off x="0" y="0"/>
            <a:ext cx="12192000" cy="1030287"/>
          </a:xfrm>
          <a:prstGeom prst="rect">
            <a:avLst/>
          </a:prstGeom>
          <a:solidFill>
            <a:schemeClr val="accent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游ゴシック" panose="020F0502020204030204"/>
              <a:ea typeface="游ゴシック" panose="020B0400000000000000" pitchFamily="50" charset="-128"/>
              <a:cs typeface="+mn-cs"/>
            </a:endParaRPr>
          </a:p>
        </p:txBody>
      </p:sp>
      <p:sp>
        <p:nvSpPr>
          <p:cNvPr id="5" name="タイトル 4">
            <a:extLst>
              <a:ext uri="{FF2B5EF4-FFF2-40B4-BE49-F238E27FC236}">
                <a16:creationId xmlns:a16="http://schemas.microsoft.com/office/drawing/2014/main" id="{0B913EFA-159A-42D2-B850-DB0A281B581B}"/>
              </a:ext>
            </a:extLst>
          </p:cNvPr>
          <p:cNvSpPr>
            <a:spLocks noGrp="1"/>
          </p:cNvSpPr>
          <p:nvPr>
            <p:ph type="title"/>
          </p:nvPr>
        </p:nvSpPr>
        <p:spPr>
          <a:xfrm>
            <a:off x="175847" y="100805"/>
            <a:ext cx="11936436" cy="828676"/>
          </a:xfrm>
        </p:spPr>
        <p:txBody>
          <a:bodyPr/>
          <a:lstStyle/>
          <a:p>
            <a:r>
              <a:rPr kumimoji="1" lang="ja-JP" altLang="en-US">
                <a:solidFill>
                  <a:schemeClr val="bg1"/>
                </a:solidFill>
                <a:latin typeface="ＭＳ Ｐゴシック" panose="020B0600070205080204" pitchFamily="50" charset="-128"/>
                <a:ea typeface="ＭＳ Ｐゴシック" panose="020B0600070205080204" pitchFamily="50" charset="-128"/>
              </a:rPr>
              <a:t>　　　仮説③</a:t>
            </a:r>
            <a:r>
              <a:rPr lang="en-US" altLang="ja-JP">
                <a:solidFill>
                  <a:schemeClr val="bg1"/>
                </a:solidFill>
                <a:latin typeface="ＭＳ Ｐゴシック" panose="020B0600070205080204" pitchFamily="50" charset="-128"/>
                <a:ea typeface="ＭＳ Ｐゴシック" panose="020B0600070205080204" pitchFamily="50" charset="-128"/>
              </a:rPr>
              <a:t> - a</a:t>
            </a:r>
            <a:endParaRPr kumimoji="1" lang="ja-JP" altLang="en-US">
              <a:solidFill>
                <a:schemeClr val="bg1"/>
              </a:solidFill>
              <a:latin typeface="ＭＳ Ｐゴシック" panose="020B0600070205080204" pitchFamily="50" charset="-128"/>
              <a:ea typeface="ＭＳ Ｐゴシック" panose="020B0600070205080204" pitchFamily="50" charset="-128"/>
            </a:endParaRPr>
          </a:p>
        </p:txBody>
      </p:sp>
      <p:sp>
        <p:nvSpPr>
          <p:cNvPr id="2" name="スライド番号プレースホルダー 1">
            <a:extLst>
              <a:ext uri="{FF2B5EF4-FFF2-40B4-BE49-F238E27FC236}">
                <a16:creationId xmlns:a16="http://schemas.microsoft.com/office/drawing/2014/main" id="{42C612D1-EFD6-4636-AE29-F93419BEDB39}"/>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DAEFD1B-B8CD-4402-A920-01F79D5D8BA5}" type="slidenum">
              <a:rPr kumimoji="1" lang="ja-JP" altLang="en-US" sz="1200" b="0" i="0" u="none" strike="noStrike" kern="1200" cap="none" spc="0" normalizeH="0" baseline="0" noProof="0" smtClean="0">
                <a:ln>
                  <a:noFill/>
                </a:ln>
                <a:solidFill>
                  <a:prstClr val="black">
                    <a:tint val="75000"/>
                  </a:prstClr>
                </a:solidFill>
                <a:effectLst/>
                <a:uLnTx/>
                <a:uFillTx/>
                <a:latin typeface="游ゴシック" panose="020F0502020204030204"/>
                <a:ea typeface="游ゴシック" panose="020B0400000000000000"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41</a:t>
            </a:fld>
            <a:endParaRPr kumimoji="1" lang="ja-JP" altLang="en-US" sz="1200" b="0" i="0" u="none" strike="noStrike" kern="1200" cap="none" spc="0" normalizeH="0" baseline="0" noProof="0">
              <a:ln>
                <a:noFill/>
              </a:ln>
              <a:solidFill>
                <a:prstClr val="black">
                  <a:tint val="75000"/>
                </a:prstClr>
              </a:solidFill>
              <a:effectLst/>
              <a:uLnTx/>
              <a:uFillTx/>
              <a:latin typeface="游ゴシック" panose="020F0502020204030204"/>
              <a:ea typeface="游ゴシック" panose="020B0400000000000000" pitchFamily="50" charset="-128"/>
              <a:cs typeface="+mn-cs"/>
            </a:endParaRPr>
          </a:p>
        </p:txBody>
      </p:sp>
      <p:sp>
        <p:nvSpPr>
          <p:cNvPr id="3" name="四角形: 角を丸くする 2">
            <a:extLst>
              <a:ext uri="{FF2B5EF4-FFF2-40B4-BE49-F238E27FC236}">
                <a16:creationId xmlns:a16="http://schemas.microsoft.com/office/drawing/2014/main" id="{0ADFD921-2FDA-46EF-8F38-5C2E05613D1B}"/>
              </a:ext>
            </a:extLst>
          </p:cNvPr>
          <p:cNvSpPr/>
          <p:nvPr/>
        </p:nvSpPr>
        <p:spPr>
          <a:xfrm>
            <a:off x="2087763" y="2552508"/>
            <a:ext cx="9506309" cy="2475781"/>
          </a:xfrm>
          <a:prstGeom prst="roundRect">
            <a:avLst/>
          </a:prstGeom>
          <a:solidFill>
            <a:schemeClr val="accent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2800" b="0" i="0" u="none" strike="noStrike" kern="1200" cap="none" spc="0" normalizeH="0" baseline="0" noProof="0">
                <a:ln>
                  <a:noFill/>
                </a:ln>
                <a:solidFill>
                  <a:prstClr val="white"/>
                </a:solidFill>
                <a:effectLst/>
                <a:uLnTx/>
                <a:uFillTx/>
                <a:latin typeface="游ゴシック" panose="020F0502020204030204"/>
                <a:ea typeface="游ゴシック" panose="020B0400000000000000" pitchFamily="50" charset="-128"/>
                <a:cs typeface="+mn-cs"/>
              </a:rPr>
              <a:t>適応性は親世代より子世代の購買</a:t>
            </a:r>
            <a:r>
              <a:rPr lang="ja-JP" altLang="en-US" sz="2800">
                <a:solidFill>
                  <a:prstClr val="white"/>
                </a:solidFill>
                <a:latin typeface="游ゴシック" panose="020F0502020204030204"/>
                <a:ea typeface="游ゴシック" panose="020B0400000000000000" pitchFamily="50" charset="-128"/>
              </a:rPr>
              <a:t>を促す</a:t>
            </a:r>
            <a:endParaRPr kumimoji="1" lang="ja-JP" altLang="en-US" sz="2800" b="0" i="0" u="none" strike="noStrike" kern="1200" cap="none" spc="0" normalizeH="0" baseline="0" noProof="0">
              <a:ln>
                <a:noFill/>
              </a:ln>
              <a:solidFill>
                <a:prstClr val="white"/>
              </a:solidFill>
              <a:effectLst/>
              <a:uLnTx/>
              <a:uFillTx/>
              <a:latin typeface="游ゴシック" panose="020F0502020204030204"/>
              <a:ea typeface="游ゴシック" panose="020B0400000000000000" pitchFamily="50" charset="-128"/>
              <a:cs typeface="+mn-cs"/>
            </a:endParaRPr>
          </a:p>
        </p:txBody>
      </p:sp>
      <p:sp>
        <p:nvSpPr>
          <p:cNvPr id="6" name="テキスト ボックス 5">
            <a:extLst>
              <a:ext uri="{FF2B5EF4-FFF2-40B4-BE49-F238E27FC236}">
                <a16:creationId xmlns:a16="http://schemas.microsoft.com/office/drawing/2014/main" id="{98679BD3-6229-4AD2-902B-ECB196C3F69C}"/>
              </a:ext>
            </a:extLst>
          </p:cNvPr>
          <p:cNvSpPr txBox="1"/>
          <p:nvPr/>
        </p:nvSpPr>
        <p:spPr>
          <a:xfrm>
            <a:off x="175847" y="3528788"/>
            <a:ext cx="1821332" cy="52322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28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rPr>
              <a:t>仮説③－</a:t>
            </a:r>
            <a:r>
              <a:rPr kumimoji="1" lang="en-US" altLang="ja-JP" sz="28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rPr>
              <a:t>a</a:t>
            </a:r>
            <a:endParaRPr kumimoji="1" lang="ja-JP" altLang="en-US" sz="28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pic>
        <p:nvPicPr>
          <p:cNvPr id="9" name="グラフィックス 8" descr="電球と歯車">
            <a:extLst>
              <a:ext uri="{FF2B5EF4-FFF2-40B4-BE49-F238E27FC236}">
                <a16:creationId xmlns:a16="http://schemas.microsoft.com/office/drawing/2014/main" id="{3B29D1EE-94D4-45E5-9F94-754AE7FC3254}"/>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75847" y="136525"/>
            <a:ext cx="648000" cy="648000"/>
          </a:xfrm>
          <a:prstGeom prst="rect">
            <a:avLst/>
          </a:prstGeom>
        </p:spPr>
      </p:pic>
    </p:spTree>
    <p:extLst>
      <p:ext uri="{BB962C8B-B14F-4D97-AF65-F5344CB8AC3E}">
        <p14:creationId xmlns:p14="http://schemas.microsoft.com/office/powerpoint/2010/main" val="3420138798"/>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正方形/長方形 3">
            <a:extLst>
              <a:ext uri="{FF2B5EF4-FFF2-40B4-BE49-F238E27FC236}">
                <a16:creationId xmlns:a16="http://schemas.microsoft.com/office/drawing/2014/main" id="{7319FAD2-A435-4C69-BCD4-076E54D2EFC0}"/>
              </a:ext>
            </a:extLst>
          </p:cNvPr>
          <p:cNvSpPr/>
          <p:nvPr/>
        </p:nvSpPr>
        <p:spPr>
          <a:xfrm>
            <a:off x="0" y="0"/>
            <a:ext cx="12192000" cy="1030287"/>
          </a:xfrm>
          <a:prstGeom prst="rect">
            <a:avLst/>
          </a:prstGeom>
          <a:solidFill>
            <a:schemeClr val="accent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游ゴシック" panose="020F0502020204030204"/>
              <a:ea typeface="游ゴシック" panose="020B0400000000000000" pitchFamily="50" charset="-128"/>
              <a:cs typeface="+mn-cs"/>
            </a:endParaRPr>
          </a:p>
        </p:txBody>
      </p:sp>
      <p:sp>
        <p:nvSpPr>
          <p:cNvPr id="5" name="タイトル 4">
            <a:extLst>
              <a:ext uri="{FF2B5EF4-FFF2-40B4-BE49-F238E27FC236}">
                <a16:creationId xmlns:a16="http://schemas.microsoft.com/office/drawing/2014/main" id="{0B913EFA-159A-42D2-B850-DB0A281B581B}"/>
              </a:ext>
            </a:extLst>
          </p:cNvPr>
          <p:cNvSpPr>
            <a:spLocks noGrp="1"/>
          </p:cNvSpPr>
          <p:nvPr>
            <p:ph type="title"/>
          </p:nvPr>
        </p:nvSpPr>
        <p:spPr>
          <a:xfrm>
            <a:off x="175847" y="100805"/>
            <a:ext cx="11936436" cy="828676"/>
          </a:xfrm>
        </p:spPr>
        <p:txBody>
          <a:bodyPr/>
          <a:lstStyle/>
          <a:p>
            <a:r>
              <a:rPr kumimoji="1" lang="ja-JP" altLang="en-US">
                <a:solidFill>
                  <a:schemeClr val="bg1"/>
                </a:solidFill>
                <a:latin typeface="ＭＳ Ｐゴシック" panose="020B0600070205080204" pitchFamily="50" charset="-128"/>
                <a:ea typeface="ＭＳ Ｐゴシック" panose="020B0600070205080204" pitchFamily="50" charset="-128"/>
              </a:rPr>
              <a:t>　　　</a:t>
            </a:r>
            <a:r>
              <a:rPr lang="ja-JP" altLang="en-US">
                <a:solidFill>
                  <a:schemeClr val="bg1"/>
                </a:solidFill>
                <a:latin typeface="ＭＳ Ｐゴシック" panose="020B0600070205080204" pitchFamily="50" charset="-128"/>
                <a:ea typeface="ＭＳ Ｐゴシック" panose="020B0600070205080204" pitchFamily="50" charset="-128"/>
              </a:rPr>
              <a:t>仮説導出③ </a:t>
            </a:r>
            <a:r>
              <a:rPr lang="en-US" altLang="ja-JP">
                <a:solidFill>
                  <a:schemeClr val="bg1"/>
                </a:solidFill>
                <a:latin typeface="ＭＳ Ｐゴシック" panose="020B0600070205080204" pitchFamily="50" charset="-128"/>
                <a:ea typeface="ＭＳ Ｐゴシック" panose="020B0600070205080204" pitchFamily="50" charset="-128"/>
              </a:rPr>
              <a:t>- b</a:t>
            </a:r>
            <a:endParaRPr kumimoji="1" lang="ja-JP" altLang="en-US">
              <a:solidFill>
                <a:schemeClr val="bg1"/>
              </a:solidFill>
              <a:latin typeface="ＭＳ Ｐゴシック" panose="020B0600070205080204" pitchFamily="50" charset="-128"/>
              <a:ea typeface="ＭＳ Ｐゴシック" panose="020B0600070205080204" pitchFamily="50" charset="-128"/>
            </a:endParaRPr>
          </a:p>
        </p:txBody>
      </p:sp>
      <p:sp>
        <p:nvSpPr>
          <p:cNvPr id="2" name="スライド番号プレースホルダー 1">
            <a:extLst>
              <a:ext uri="{FF2B5EF4-FFF2-40B4-BE49-F238E27FC236}">
                <a16:creationId xmlns:a16="http://schemas.microsoft.com/office/drawing/2014/main" id="{42C612D1-EFD6-4636-AE29-F93419BEDB39}"/>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DAEFD1B-B8CD-4402-A920-01F79D5D8BA5}" type="slidenum">
              <a:rPr kumimoji="1" lang="ja-JP" altLang="en-US" sz="1200" b="0" i="0" u="none" strike="noStrike" kern="1200" cap="none" spc="0" normalizeH="0" baseline="0" noProof="0" smtClean="0">
                <a:ln>
                  <a:noFill/>
                </a:ln>
                <a:solidFill>
                  <a:prstClr val="black">
                    <a:tint val="75000"/>
                  </a:prstClr>
                </a:solidFill>
                <a:effectLst/>
                <a:uLnTx/>
                <a:uFillTx/>
                <a:latin typeface="游ゴシック" panose="020F0502020204030204"/>
                <a:ea typeface="游ゴシック" panose="020B0400000000000000"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42</a:t>
            </a:fld>
            <a:endParaRPr kumimoji="1" lang="ja-JP" altLang="en-US" sz="1200" b="0" i="0" u="none" strike="noStrike" kern="1200" cap="none" spc="0" normalizeH="0" baseline="0" noProof="0">
              <a:ln>
                <a:noFill/>
              </a:ln>
              <a:solidFill>
                <a:prstClr val="black">
                  <a:tint val="75000"/>
                </a:prstClr>
              </a:solidFill>
              <a:effectLst/>
              <a:uLnTx/>
              <a:uFillTx/>
              <a:latin typeface="游ゴシック" panose="020F0502020204030204"/>
              <a:ea typeface="游ゴシック" panose="020B0400000000000000" pitchFamily="50" charset="-128"/>
              <a:cs typeface="+mn-cs"/>
            </a:endParaRPr>
          </a:p>
        </p:txBody>
      </p:sp>
      <p:sp>
        <p:nvSpPr>
          <p:cNvPr id="14" name="コンテンツ プレースホルダー 13">
            <a:extLst>
              <a:ext uri="{FF2B5EF4-FFF2-40B4-BE49-F238E27FC236}">
                <a16:creationId xmlns:a16="http://schemas.microsoft.com/office/drawing/2014/main" id="{00279CA2-C5E0-AD49-93F3-6CCDCE812945}"/>
              </a:ext>
            </a:extLst>
          </p:cNvPr>
          <p:cNvSpPr>
            <a:spLocks noGrp="1"/>
          </p:cNvSpPr>
          <p:nvPr>
            <p:ph idx="1"/>
          </p:nvPr>
        </p:nvSpPr>
        <p:spPr>
          <a:xfrm>
            <a:off x="823847" y="2386502"/>
            <a:ext cx="10151624" cy="3089623"/>
          </a:xfrm>
        </p:spPr>
        <p:txBody>
          <a:bodyPr/>
          <a:lstStyle/>
          <a:p>
            <a:pPr marL="0" indent="0">
              <a:lnSpc>
                <a:spcPct val="150000"/>
              </a:lnSpc>
              <a:buNone/>
            </a:pPr>
            <a:r>
              <a:rPr lang="ja-JP" altLang="en-US" sz="3000"/>
              <a:t>若い層はリピーターとなる確率が低く、いろいろな商品を試してみる傾向が強い。</a:t>
            </a:r>
            <a:endParaRPr lang="en-US" altLang="ja-JP" sz="3000"/>
          </a:p>
          <a:p>
            <a:pPr marL="0" indent="0">
              <a:lnSpc>
                <a:spcPct val="150000"/>
              </a:lnSpc>
              <a:buNone/>
            </a:pPr>
            <a:r>
              <a:rPr lang="ja-JP" altLang="en-US" sz="3000"/>
              <a:t>浮気しやすい年代であると言える。　　</a:t>
            </a:r>
            <a:endParaRPr lang="en-US" altLang="ja-JP" sz="3000"/>
          </a:p>
          <a:p>
            <a:pPr marL="0" indent="0" algn="ctr">
              <a:buNone/>
            </a:pPr>
            <a:r>
              <a:rPr lang="ja-JP" altLang="en-US" sz="3000"/>
              <a:t>　　　　　　　　　　　　　　　　　　　　　　</a:t>
            </a:r>
            <a:r>
              <a:rPr lang="en-US" altLang="ja-JP" sz="1600"/>
              <a:t>(</a:t>
            </a:r>
            <a:r>
              <a:rPr lang="ja-JP" altLang="en-US" sz="1600"/>
              <a:t>田中</a:t>
            </a:r>
            <a:r>
              <a:rPr lang="en-US" altLang="ja-JP" sz="1600"/>
              <a:t>,2016)</a:t>
            </a:r>
            <a:r>
              <a:rPr lang="ja-JP" altLang="en-US" sz="1600"/>
              <a:t>　　</a:t>
            </a:r>
            <a:endParaRPr lang="en-US" altLang="ja-JP" sz="1600"/>
          </a:p>
          <a:p>
            <a:pPr marL="0" indent="0">
              <a:buNone/>
            </a:pPr>
            <a:endParaRPr lang="en-US" altLang="ja-JP" sz="2400"/>
          </a:p>
          <a:p>
            <a:pPr marL="0" indent="0">
              <a:buNone/>
            </a:pPr>
            <a:endParaRPr lang="en-US" altLang="ja-JP" sz="2400"/>
          </a:p>
          <a:p>
            <a:pPr marL="0" indent="0">
              <a:buNone/>
            </a:pPr>
            <a:endParaRPr lang="ja-JP" altLang="en-US" sz="3000"/>
          </a:p>
        </p:txBody>
      </p:sp>
      <p:pic>
        <p:nvPicPr>
          <p:cNvPr id="6" name="グラフィックス 5" descr="電球と歯車">
            <a:extLst>
              <a:ext uri="{FF2B5EF4-FFF2-40B4-BE49-F238E27FC236}">
                <a16:creationId xmlns:a16="http://schemas.microsoft.com/office/drawing/2014/main" id="{56DE23F0-D6E7-41A6-A6B8-B3683EF0C188}"/>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75847" y="136525"/>
            <a:ext cx="648000" cy="648000"/>
          </a:xfrm>
          <a:prstGeom prst="rect">
            <a:avLst/>
          </a:prstGeom>
        </p:spPr>
      </p:pic>
    </p:spTree>
    <p:extLst>
      <p:ext uri="{BB962C8B-B14F-4D97-AF65-F5344CB8AC3E}">
        <p14:creationId xmlns:p14="http://schemas.microsoft.com/office/powerpoint/2010/main" val="3979744083"/>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正方形/長方形 3">
            <a:extLst>
              <a:ext uri="{FF2B5EF4-FFF2-40B4-BE49-F238E27FC236}">
                <a16:creationId xmlns:a16="http://schemas.microsoft.com/office/drawing/2014/main" id="{7319FAD2-A435-4C69-BCD4-076E54D2EFC0}"/>
              </a:ext>
            </a:extLst>
          </p:cNvPr>
          <p:cNvSpPr/>
          <p:nvPr/>
        </p:nvSpPr>
        <p:spPr>
          <a:xfrm>
            <a:off x="0" y="0"/>
            <a:ext cx="12192000" cy="1030287"/>
          </a:xfrm>
          <a:prstGeom prst="rect">
            <a:avLst/>
          </a:prstGeom>
          <a:solidFill>
            <a:schemeClr val="accent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游ゴシック" panose="020F0502020204030204"/>
              <a:ea typeface="游ゴシック" panose="020B0400000000000000" pitchFamily="50" charset="-128"/>
              <a:cs typeface="+mn-cs"/>
            </a:endParaRPr>
          </a:p>
        </p:txBody>
      </p:sp>
      <p:sp>
        <p:nvSpPr>
          <p:cNvPr id="5" name="タイトル 4">
            <a:extLst>
              <a:ext uri="{FF2B5EF4-FFF2-40B4-BE49-F238E27FC236}">
                <a16:creationId xmlns:a16="http://schemas.microsoft.com/office/drawing/2014/main" id="{0B913EFA-159A-42D2-B850-DB0A281B581B}"/>
              </a:ext>
            </a:extLst>
          </p:cNvPr>
          <p:cNvSpPr>
            <a:spLocks noGrp="1"/>
          </p:cNvSpPr>
          <p:nvPr>
            <p:ph type="title"/>
          </p:nvPr>
        </p:nvSpPr>
        <p:spPr>
          <a:xfrm>
            <a:off x="175847" y="100805"/>
            <a:ext cx="11936436" cy="828676"/>
          </a:xfrm>
        </p:spPr>
        <p:txBody>
          <a:bodyPr/>
          <a:lstStyle/>
          <a:p>
            <a:r>
              <a:rPr kumimoji="1" lang="ja-JP" altLang="en-US">
                <a:solidFill>
                  <a:schemeClr val="bg1"/>
                </a:solidFill>
                <a:latin typeface="ＭＳ Ｐゴシック" panose="020B0600070205080204" pitchFamily="50" charset="-128"/>
                <a:ea typeface="ＭＳ Ｐゴシック" panose="020B0600070205080204" pitchFamily="50" charset="-128"/>
              </a:rPr>
              <a:t>　　　仮説③</a:t>
            </a:r>
            <a:r>
              <a:rPr lang="en-US" altLang="ja-JP">
                <a:solidFill>
                  <a:schemeClr val="bg1"/>
                </a:solidFill>
                <a:latin typeface="ＭＳ Ｐゴシック" panose="020B0600070205080204" pitchFamily="50" charset="-128"/>
                <a:ea typeface="ＭＳ Ｐゴシック" panose="020B0600070205080204" pitchFamily="50" charset="-128"/>
              </a:rPr>
              <a:t> - a</a:t>
            </a:r>
            <a:endParaRPr kumimoji="1" lang="ja-JP" altLang="en-US">
              <a:solidFill>
                <a:schemeClr val="bg1"/>
              </a:solidFill>
              <a:latin typeface="ＭＳ Ｐゴシック" panose="020B0600070205080204" pitchFamily="50" charset="-128"/>
              <a:ea typeface="ＭＳ Ｐゴシック" panose="020B0600070205080204" pitchFamily="50" charset="-128"/>
            </a:endParaRPr>
          </a:p>
        </p:txBody>
      </p:sp>
      <p:sp>
        <p:nvSpPr>
          <p:cNvPr id="2" name="スライド番号プレースホルダー 1">
            <a:extLst>
              <a:ext uri="{FF2B5EF4-FFF2-40B4-BE49-F238E27FC236}">
                <a16:creationId xmlns:a16="http://schemas.microsoft.com/office/drawing/2014/main" id="{42C612D1-EFD6-4636-AE29-F93419BEDB39}"/>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DAEFD1B-B8CD-4402-A920-01F79D5D8BA5}" type="slidenum">
              <a:rPr kumimoji="1" lang="ja-JP" altLang="en-US" sz="1200" b="0" i="0" u="none" strike="noStrike" kern="1200" cap="none" spc="0" normalizeH="0" baseline="0" noProof="0" smtClean="0">
                <a:ln>
                  <a:noFill/>
                </a:ln>
                <a:solidFill>
                  <a:prstClr val="black">
                    <a:tint val="75000"/>
                  </a:prstClr>
                </a:solidFill>
                <a:effectLst/>
                <a:uLnTx/>
                <a:uFillTx/>
                <a:latin typeface="游ゴシック" panose="020F0502020204030204"/>
                <a:ea typeface="游ゴシック" panose="020B0400000000000000"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43</a:t>
            </a:fld>
            <a:endParaRPr kumimoji="1" lang="ja-JP" altLang="en-US" sz="1200" b="0" i="0" u="none" strike="noStrike" kern="1200" cap="none" spc="0" normalizeH="0" baseline="0" noProof="0">
              <a:ln>
                <a:noFill/>
              </a:ln>
              <a:solidFill>
                <a:prstClr val="black">
                  <a:tint val="75000"/>
                </a:prstClr>
              </a:solidFill>
              <a:effectLst/>
              <a:uLnTx/>
              <a:uFillTx/>
              <a:latin typeface="游ゴシック" panose="020F0502020204030204"/>
              <a:ea typeface="游ゴシック" panose="020B0400000000000000" pitchFamily="50" charset="-128"/>
              <a:cs typeface="+mn-cs"/>
            </a:endParaRPr>
          </a:p>
        </p:txBody>
      </p:sp>
      <p:sp>
        <p:nvSpPr>
          <p:cNvPr id="3" name="四角形: 角を丸くする 2">
            <a:extLst>
              <a:ext uri="{FF2B5EF4-FFF2-40B4-BE49-F238E27FC236}">
                <a16:creationId xmlns:a16="http://schemas.microsoft.com/office/drawing/2014/main" id="{0ADFD921-2FDA-46EF-8F38-5C2E05613D1B}"/>
              </a:ext>
            </a:extLst>
          </p:cNvPr>
          <p:cNvSpPr/>
          <p:nvPr/>
        </p:nvSpPr>
        <p:spPr>
          <a:xfrm>
            <a:off x="2087763" y="2552508"/>
            <a:ext cx="9506309" cy="2475781"/>
          </a:xfrm>
          <a:prstGeom prst="roundRect">
            <a:avLst/>
          </a:prstGeom>
          <a:solidFill>
            <a:schemeClr val="accent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defRPr/>
            </a:pPr>
            <a:r>
              <a:rPr kumimoji="1" lang="ja-JP" altLang="en-US" sz="2800" b="0" i="0" u="none" strike="noStrike" kern="1200" cap="none" spc="0" normalizeH="0" baseline="0" noProof="0">
                <a:ln>
                  <a:noFill/>
                </a:ln>
                <a:solidFill>
                  <a:prstClr val="white"/>
                </a:solidFill>
                <a:effectLst/>
                <a:uLnTx/>
                <a:uFillTx/>
                <a:latin typeface="游ゴシック" panose="020F0502020204030204"/>
                <a:ea typeface="游ゴシック" panose="020B0400000000000000" pitchFamily="50" charset="-128"/>
                <a:cs typeface="+mn-cs"/>
              </a:rPr>
              <a:t>一貫性</a:t>
            </a:r>
            <a:r>
              <a:rPr lang="ja-JP" altLang="en-US" sz="2800">
                <a:solidFill>
                  <a:prstClr val="white"/>
                </a:solidFill>
                <a:ea typeface="游ゴシック" panose="020B0400000000000000" pitchFamily="50" charset="-128"/>
              </a:rPr>
              <a:t>は子世代より親世代の購買を促す</a:t>
            </a:r>
            <a:endParaRPr kumimoji="1" lang="ja-JP" altLang="en-US" sz="2800" b="0" i="0" u="none" strike="noStrike" kern="1200" cap="none" spc="0" normalizeH="0" baseline="0" noProof="0">
              <a:ln>
                <a:noFill/>
              </a:ln>
              <a:solidFill>
                <a:prstClr val="white"/>
              </a:solidFill>
              <a:effectLst/>
              <a:uLnTx/>
              <a:uFillTx/>
              <a:latin typeface="游ゴシック" panose="020F0502020204030204"/>
              <a:ea typeface="游ゴシック" panose="020B0400000000000000" pitchFamily="50" charset="-128"/>
              <a:cs typeface="+mn-cs"/>
            </a:endParaRPr>
          </a:p>
        </p:txBody>
      </p:sp>
      <p:sp>
        <p:nvSpPr>
          <p:cNvPr id="6" name="テキスト ボックス 5">
            <a:extLst>
              <a:ext uri="{FF2B5EF4-FFF2-40B4-BE49-F238E27FC236}">
                <a16:creationId xmlns:a16="http://schemas.microsoft.com/office/drawing/2014/main" id="{98679BD3-6229-4AD2-902B-ECB196C3F69C}"/>
              </a:ext>
            </a:extLst>
          </p:cNvPr>
          <p:cNvSpPr txBox="1"/>
          <p:nvPr/>
        </p:nvSpPr>
        <p:spPr>
          <a:xfrm>
            <a:off x="175847" y="3528788"/>
            <a:ext cx="1829347" cy="52322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28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rPr>
              <a:t>仮説③－</a:t>
            </a:r>
            <a:r>
              <a:rPr lang="en-US" altLang="ja-JP" sz="2800">
                <a:solidFill>
                  <a:prstClr val="black"/>
                </a:solidFill>
                <a:latin typeface="游ゴシック" panose="020F0502020204030204"/>
                <a:ea typeface="游ゴシック" panose="020B0400000000000000" pitchFamily="50" charset="-128"/>
              </a:rPr>
              <a:t>b</a:t>
            </a:r>
          </a:p>
        </p:txBody>
      </p:sp>
      <p:sp>
        <p:nvSpPr>
          <p:cNvPr id="11" name="正方形/長方形 10">
            <a:extLst>
              <a:ext uri="{FF2B5EF4-FFF2-40B4-BE49-F238E27FC236}">
                <a16:creationId xmlns:a16="http://schemas.microsoft.com/office/drawing/2014/main" id="{8D4C2EE9-8670-B448-8571-97A6425088B6}"/>
              </a:ext>
            </a:extLst>
          </p:cNvPr>
          <p:cNvSpPr/>
          <p:nvPr/>
        </p:nvSpPr>
        <p:spPr>
          <a:xfrm>
            <a:off x="0" y="0"/>
            <a:ext cx="12192000" cy="1030287"/>
          </a:xfrm>
          <a:prstGeom prst="rect">
            <a:avLst/>
          </a:prstGeom>
          <a:solidFill>
            <a:schemeClr val="accent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2800" b="0" i="0" u="none" strike="noStrike" kern="1200" cap="none" spc="0" normalizeH="0" baseline="0" noProof="0">
                <a:ln>
                  <a:noFill/>
                </a:ln>
                <a:solidFill>
                  <a:prstClr val="white"/>
                </a:solidFill>
                <a:effectLst/>
                <a:uLnTx/>
                <a:uFillTx/>
                <a:latin typeface="ＭＳ Ｐゴシック" panose="020B0600070205080204" pitchFamily="50" charset="-128"/>
                <a:ea typeface="ＭＳ Ｐゴシック" panose="020B0600070205080204" pitchFamily="50" charset="-128"/>
                <a:cs typeface="+mn-cs"/>
              </a:rPr>
              <a:t>        </a:t>
            </a:r>
            <a:r>
              <a:rPr kumimoji="1" lang="ja-JP" altLang="en-US" sz="2800" b="0" i="0" u="none" strike="noStrike" kern="1200" cap="none" spc="0" normalizeH="0" baseline="0" noProof="0">
                <a:ln>
                  <a:noFill/>
                </a:ln>
                <a:solidFill>
                  <a:prstClr val="white"/>
                </a:solidFill>
                <a:effectLst/>
                <a:uLnTx/>
                <a:uFillTx/>
                <a:latin typeface="ＭＳ Ｐゴシック" panose="020B0600070205080204" pitchFamily="50" charset="-128"/>
                <a:ea typeface="ＭＳ Ｐゴシック" panose="020B0600070205080204" pitchFamily="50" charset="-128"/>
                <a:cs typeface="+mn-cs"/>
              </a:rPr>
              <a:t>仮説③</a:t>
            </a:r>
            <a:r>
              <a:rPr kumimoji="1" lang="en-US" altLang="ja-JP" sz="2800" b="0" i="0" u="none" strike="noStrike" kern="1200" cap="none" spc="0" normalizeH="0" baseline="0" noProof="0">
                <a:ln>
                  <a:noFill/>
                </a:ln>
                <a:solidFill>
                  <a:prstClr val="white"/>
                </a:solidFill>
                <a:effectLst/>
                <a:uLnTx/>
                <a:uFillTx/>
                <a:latin typeface="ＭＳ Ｐゴシック" panose="020B0600070205080204" pitchFamily="50" charset="-128"/>
                <a:ea typeface="ＭＳ Ｐゴシック" panose="020B0600070205080204" pitchFamily="50" charset="-128"/>
                <a:cs typeface="+mn-cs"/>
              </a:rPr>
              <a:t> - b</a:t>
            </a:r>
            <a:endParaRPr kumimoji="1" lang="ja-JP" altLang="en-US" sz="2800" b="0" i="0" u="none" strike="noStrike" kern="1200" cap="none" spc="0" normalizeH="0" baseline="0" noProof="0">
              <a:ln>
                <a:noFill/>
              </a:ln>
              <a:solidFill>
                <a:prstClr val="white"/>
              </a:solidFill>
              <a:effectLst/>
              <a:uLnTx/>
              <a:uFillTx/>
              <a:latin typeface="游ゴシック" panose="020F0502020204030204"/>
              <a:ea typeface="游ゴシック" panose="020B0400000000000000" pitchFamily="50" charset="-128"/>
              <a:cs typeface="+mn-cs"/>
            </a:endParaRPr>
          </a:p>
        </p:txBody>
      </p:sp>
      <p:pic>
        <p:nvPicPr>
          <p:cNvPr id="12" name="グラフィックス 11" descr="電球と歯車">
            <a:extLst>
              <a:ext uri="{FF2B5EF4-FFF2-40B4-BE49-F238E27FC236}">
                <a16:creationId xmlns:a16="http://schemas.microsoft.com/office/drawing/2014/main" id="{9A54BC9B-CF6C-F44E-B0B2-DE8D1CF4322E}"/>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75847" y="136525"/>
            <a:ext cx="648000" cy="648000"/>
          </a:xfrm>
          <a:prstGeom prst="rect">
            <a:avLst/>
          </a:prstGeom>
        </p:spPr>
      </p:pic>
    </p:spTree>
    <p:extLst>
      <p:ext uri="{BB962C8B-B14F-4D97-AF65-F5344CB8AC3E}">
        <p14:creationId xmlns:p14="http://schemas.microsoft.com/office/powerpoint/2010/main" val="3619015263"/>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正方形/長方形 3">
            <a:extLst>
              <a:ext uri="{FF2B5EF4-FFF2-40B4-BE49-F238E27FC236}">
                <a16:creationId xmlns:a16="http://schemas.microsoft.com/office/drawing/2014/main" id="{7319FAD2-A435-4C69-BCD4-076E54D2EFC0}"/>
              </a:ext>
            </a:extLst>
          </p:cNvPr>
          <p:cNvSpPr/>
          <p:nvPr/>
        </p:nvSpPr>
        <p:spPr>
          <a:xfrm>
            <a:off x="0" y="0"/>
            <a:ext cx="12192000" cy="1030287"/>
          </a:xfrm>
          <a:prstGeom prst="rect">
            <a:avLst/>
          </a:prstGeom>
          <a:solidFill>
            <a:schemeClr val="accent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游ゴシック" panose="020F0502020204030204"/>
              <a:ea typeface="游ゴシック" panose="020B0400000000000000" pitchFamily="50" charset="-128"/>
              <a:cs typeface="+mn-cs"/>
            </a:endParaRPr>
          </a:p>
        </p:txBody>
      </p:sp>
      <p:sp>
        <p:nvSpPr>
          <p:cNvPr id="5" name="タイトル 4">
            <a:extLst>
              <a:ext uri="{FF2B5EF4-FFF2-40B4-BE49-F238E27FC236}">
                <a16:creationId xmlns:a16="http://schemas.microsoft.com/office/drawing/2014/main" id="{0B913EFA-159A-42D2-B850-DB0A281B581B}"/>
              </a:ext>
            </a:extLst>
          </p:cNvPr>
          <p:cNvSpPr>
            <a:spLocks noGrp="1"/>
          </p:cNvSpPr>
          <p:nvPr>
            <p:ph type="title"/>
          </p:nvPr>
        </p:nvSpPr>
        <p:spPr>
          <a:xfrm>
            <a:off x="175847" y="100805"/>
            <a:ext cx="11936436" cy="828676"/>
          </a:xfrm>
        </p:spPr>
        <p:txBody>
          <a:bodyPr/>
          <a:lstStyle/>
          <a:p>
            <a:r>
              <a:rPr kumimoji="1" lang="ja-JP" altLang="en-US">
                <a:solidFill>
                  <a:schemeClr val="bg1"/>
                </a:solidFill>
                <a:latin typeface="ＭＳ Ｐゴシック" panose="020B0600070205080204" pitchFamily="50" charset="-128"/>
                <a:ea typeface="ＭＳ Ｐゴシック" panose="020B0600070205080204" pitchFamily="50" charset="-128"/>
              </a:rPr>
              <a:t>　　　仮説③</a:t>
            </a:r>
            <a:r>
              <a:rPr lang="en-US" altLang="ja-JP">
                <a:solidFill>
                  <a:schemeClr val="bg1"/>
                </a:solidFill>
                <a:latin typeface="ＭＳ Ｐゴシック" panose="020B0600070205080204" pitchFamily="50" charset="-128"/>
                <a:ea typeface="ＭＳ Ｐゴシック" panose="020B0600070205080204" pitchFamily="50" charset="-128"/>
              </a:rPr>
              <a:t> - a</a:t>
            </a:r>
            <a:endParaRPr kumimoji="1" lang="ja-JP" altLang="en-US">
              <a:solidFill>
                <a:schemeClr val="bg1"/>
              </a:solidFill>
              <a:latin typeface="ＭＳ Ｐゴシック" panose="020B0600070205080204" pitchFamily="50" charset="-128"/>
              <a:ea typeface="ＭＳ Ｐゴシック" panose="020B0600070205080204" pitchFamily="50" charset="-128"/>
            </a:endParaRPr>
          </a:p>
        </p:txBody>
      </p:sp>
      <p:sp>
        <p:nvSpPr>
          <p:cNvPr id="2" name="スライド番号プレースホルダー 1">
            <a:extLst>
              <a:ext uri="{FF2B5EF4-FFF2-40B4-BE49-F238E27FC236}">
                <a16:creationId xmlns:a16="http://schemas.microsoft.com/office/drawing/2014/main" id="{42C612D1-EFD6-4636-AE29-F93419BEDB39}"/>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DAEFD1B-B8CD-4402-A920-01F79D5D8BA5}" type="slidenum">
              <a:rPr kumimoji="1" lang="ja-JP" altLang="en-US" sz="1200" b="0" i="0" u="none" strike="noStrike" kern="1200" cap="none" spc="0" normalizeH="0" baseline="0" noProof="0" smtClean="0">
                <a:ln>
                  <a:noFill/>
                </a:ln>
                <a:solidFill>
                  <a:prstClr val="black">
                    <a:tint val="75000"/>
                  </a:prstClr>
                </a:solidFill>
                <a:effectLst/>
                <a:uLnTx/>
                <a:uFillTx/>
                <a:latin typeface="游ゴシック" panose="020F0502020204030204"/>
                <a:ea typeface="游ゴシック" panose="020B0400000000000000"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44</a:t>
            </a:fld>
            <a:endParaRPr kumimoji="1" lang="ja-JP" altLang="en-US" sz="1200" b="0" i="0" u="none" strike="noStrike" kern="1200" cap="none" spc="0" normalizeH="0" baseline="0" noProof="0">
              <a:ln>
                <a:noFill/>
              </a:ln>
              <a:solidFill>
                <a:prstClr val="black">
                  <a:tint val="75000"/>
                </a:prstClr>
              </a:solidFill>
              <a:effectLst/>
              <a:uLnTx/>
              <a:uFillTx/>
              <a:latin typeface="游ゴシック" panose="020F0502020204030204"/>
              <a:ea typeface="游ゴシック" panose="020B0400000000000000" pitchFamily="50" charset="-128"/>
              <a:cs typeface="+mn-cs"/>
            </a:endParaRPr>
          </a:p>
        </p:txBody>
      </p:sp>
      <p:sp>
        <p:nvSpPr>
          <p:cNvPr id="6" name="テキスト ボックス 5">
            <a:extLst>
              <a:ext uri="{FF2B5EF4-FFF2-40B4-BE49-F238E27FC236}">
                <a16:creationId xmlns:a16="http://schemas.microsoft.com/office/drawing/2014/main" id="{98679BD3-6229-4AD2-902B-ECB196C3F69C}"/>
              </a:ext>
            </a:extLst>
          </p:cNvPr>
          <p:cNvSpPr txBox="1"/>
          <p:nvPr/>
        </p:nvSpPr>
        <p:spPr>
          <a:xfrm>
            <a:off x="510468" y="1131092"/>
            <a:ext cx="10355164" cy="7540526"/>
          </a:xfrm>
          <a:prstGeom prst="rect">
            <a:avLst/>
          </a:prstGeom>
          <a:noFill/>
        </p:spPr>
        <p:txBody>
          <a:bodyPr wrap="square" rtlCol="0">
            <a:spAutoFit/>
          </a:bodyPr>
          <a:lstStyle/>
          <a:p>
            <a:pPr marL="171450" lvl="0" indent="-171450">
              <a:buFont typeface="Arial" panose="020B0604020202020204" pitchFamily="34" charset="0"/>
              <a:buChar char="•"/>
              <a:defRPr/>
            </a:pPr>
            <a:r>
              <a:rPr kumimoji="1" lang="ja-JP" altLang="en-US" sz="14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青木幸弘 </a:t>
            </a:r>
            <a:r>
              <a:rPr kumimoji="1" lang="en-US" altLang="ja-JP" sz="14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(1998)</a:t>
            </a:r>
            <a:r>
              <a:rPr kumimoji="1" lang="ja-JP" altLang="en-US" sz="14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「ロングセラーブランド化の条件と課題」</a:t>
            </a:r>
            <a:r>
              <a:rPr kumimoji="1" lang="en-US" altLang="ja-JP" sz="14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a:t>
            </a:r>
            <a:r>
              <a:rPr kumimoji="1" lang="ja-JP" altLang="en-US" sz="14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学習院大学経済経営研究所年報</a:t>
            </a:r>
            <a:r>
              <a:rPr kumimoji="1" lang="en-US" altLang="ja-JP" sz="14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 </a:t>
            </a:r>
            <a:r>
              <a:rPr kumimoji="1" lang="ja-JP" altLang="en-US" sz="14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第</a:t>
            </a:r>
            <a:r>
              <a:rPr kumimoji="1" lang="en-US" altLang="ja-JP" sz="14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12</a:t>
            </a:r>
            <a:r>
              <a:rPr kumimoji="1" lang="ja-JP" altLang="en-US" sz="14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巻 </a:t>
            </a:r>
            <a:r>
              <a:rPr kumimoji="1" lang="en-US" altLang="ja-JP" sz="14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pp.1-21</a:t>
            </a:r>
            <a:r>
              <a:rPr lang="ja-JP" altLang="en-US" sz="1400" dirty="0">
                <a:solidFill>
                  <a:prstClr val="black"/>
                </a:solidFill>
              </a:rPr>
              <a:t>学習院大学</a:t>
            </a:r>
            <a:r>
              <a:rPr kumimoji="1" lang="en-US" altLang="ja-JP" sz="14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 </a:t>
            </a:r>
            <a:r>
              <a:rPr kumimoji="1" lang="ja-JP" altLang="en-US" sz="14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 </a:t>
            </a:r>
            <a:endParaRPr kumimoji="1" lang="en-US" altLang="ja-JP" sz="14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endParaRPr>
          </a:p>
          <a:p>
            <a:pPr marL="171450" lvl="0" indent="-171450">
              <a:buFont typeface="Arial" panose="020B0604020202020204" pitchFamily="34" charset="0"/>
              <a:buChar char="•"/>
              <a:defRPr/>
            </a:pPr>
            <a:r>
              <a:rPr kumimoji="1" lang="ja-JP" altLang="en-US" sz="14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上井萌衣・後藤春彦・吉江俊 </a:t>
            </a:r>
            <a:r>
              <a:rPr kumimoji="1" lang="en-US" altLang="ja-JP" sz="14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(2016)</a:t>
            </a:r>
            <a:r>
              <a:rPr kumimoji="1" lang="ja-JP" altLang="en-US" sz="14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 「東京下町で共有される地域の記憶とその伝承がなされている研究</a:t>
            </a:r>
            <a:r>
              <a:rPr kumimoji="1" lang="en-US" altLang="ja-JP" sz="14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a:t>
            </a:r>
            <a:r>
              <a:rPr kumimoji="1" lang="ja-JP" altLang="en-US" sz="14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東京スカイツリー開発以前の世代が持つ下町文化に着目して」 </a:t>
            </a:r>
            <a:r>
              <a:rPr kumimoji="1" lang="en-US" altLang="ja-JP" sz="14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a:t>
            </a:r>
            <a:r>
              <a:rPr kumimoji="1" lang="ja-JP" altLang="en-US" sz="14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公益社団法人日本都市計画学会 都市計画論文集</a:t>
            </a:r>
            <a:r>
              <a:rPr kumimoji="1" lang="en-US" altLang="ja-JP" sz="14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a:t>
            </a:r>
            <a:r>
              <a:rPr kumimoji="1" lang="ja-JP" altLang="en-US" sz="14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第</a:t>
            </a:r>
            <a:r>
              <a:rPr kumimoji="1" lang="en-US" altLang="ja-JP" sz="14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51</a:t>
            </a:r>
            <a:r>
              <a:rPr kumimoji="1" lang="ja-JP" altLang="en-US" sz="14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号 第</a:t>
            </a:r>
            <a:r>
              <a:rPr kumimoji="1" lang="en-US" altLang="ja-JP" sz="14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3</a:t>
            </a:r>
            <a:r>
              <a:rPr kumimoji="1" lang="ja-JP" altLang="en-US" sz="14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巻　</a:t>
            </a:r>
            <a:r>
              <a:rPr kumimoji="1" lang="en-US" altLang="ja-JP" sz="14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pp.1117-1122</a:t>
            </a:r>
            <a:r>
              <a:rPr lang="ja-JP" altLang="en-US" sz="1400" dirty="0">
                <a:solidFill>
                  <a:prstClr val="black"/>
                </a:solidFill>
              </a:rPr>
              <a:t>　公益社団法人 日本都市計画学会 </a:t>
            </a:r>
            <a:endParaRPr kumimoji="1" lang="en-US" altLang="ja-JP" sz="14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1" lang="ja-JP" altLang="en-US" sz="14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上原征彦 ・</a:t>
            </a:r>
            <a:r>
              <a:rPr kumimoji="1" lang="en-US" altLang="ja-JP" sz="14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 </a:t>
            </a:r>
            <a:r>
              <a:rPr kumimoji="1" lang="ja-JP" altLang="en-US" sz="14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福田亮 </a:t>
            </a:r>
            <a:r>
              <a:rPr kumimoji="1" lang="en-US" altLang="ja-JP" sz="14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(1995)</a:t>
            </a:r>
            <a:r>
              <a:rPr kumimoji="1" lang="ja-JP" altLang="en-US" sz="14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「ロングセラーの論理 とその戦略」</a:t>
            </a:r>
            <a:r>
              <a:rPr kumimoji="1" lang="en-US" altLang="ja-JP" sz="14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 『</a:t>
            </a:r>
            <a:r>
              <a:rPr kumimoji="1" lang="ja-JP" altLang="en-US" sz="14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マーケティング・ジャーナル</a:t>
            </a:r>
            <a:r>
              <a:rPr kumimoji="1" lang="en-US" altLang="ja-JP" sz="14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 </a:t>
            </a:r>
            <a:r>
              <a:rPr kumimoji="1" lang="ja-JP" altLang="en-US" sz="14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第 </a:t>
            </a:r>
            <a:r>
              <a:rPr kumimoji="1" lang="en-US" altLang="ja-JP" sz="14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59 </a:t>
            </a:r>
            <a:r>
              <a:rPr kumimoji="1" lang="ja-JP" altLang="en-US" sz="14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号 </a:t>
            </a:r>
            <a:r>
              <a:rPr kumimoji="1" lang="en-US" altLang="ja-JP" sz="14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,pp.6-15</a:t>
            </a:r>
          </a:p>
          <a:p>
            <a:pPr lvl="0">
              <a:defRPr/>
            </a:pPr>
            <a:r>
              <a:rPr lang="ja-JP" altLang="en-US" sz="1400" dirty="0">
                <a:solidFill>
                  <a:prstClr val="black"/>
                </a:solidFill>
              </a:rPr>
              <a:t>　日本マーケティング協会</a:t>
            </a:r>
            <a:endParaRPr kumimoji="1" lang="en-US" altLang="ja-JP" sz="14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endParaRPr>
          </a:p>
          <a:p>
            <a:pPr marL="171450" lvl="0" indent="-171450">
              <a:buFont typeface="Arial" panose="020B0604020202020204" pitchFamily="34" charset="0"/>
              <a:buChar char="•"/>
              <a:defRPr/>
            </a:pPr>
            <a:r>
              <a:rPr kumimoji="1" lang="ja-JP" altLang="en-US" sz="14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大前</a:t>
            </a:r>
            <a:r>
              <a:rPr lang="ja-JP" altLang="en-US" sz="1400" dirty="0">
                <a:solidFill>
                  <a:prstClr val="black"/>
                </a:solidFill>
                <a:latin typeface="游ゴシック" panose="020F0502020204030204"/>
                <a:ea typeface="游ゴシック" panose="020B0400000000000000" pitchFamily="50" charset="-128"/>
              </a:rPr>
              <a:t>研一</a:t>
            </a:r>
            <a:r>
              <a:rPr kumimoji="1" lang="ja-JP" altLang="en-US" sz="14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 </a:t>
            </a:r>
            <a:r>
              <a:rPr kumimoji="1" lang="en-US" altLang="ja-JP" sz="14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(1997)『</a:t>
            </a:r>
            <a:r>
              <a:rPr lang="ja-JP" altLang="en-US" sz="1400" dirty="0">
                <a:solidFill>
                  <a:prstClr val="black"/>
                </a:solidFill>
              </a:rPr>
              <a:t>大前研一のアタッカーズ・ビジネススクール　起業家養成塾</a:t>
            </a:r>
            <a:r>
              <a:rPr lang="en-US" altLang="ja-JP" sz="1400" dirty="0">
                <a:solidFill>
                  <a:prstClr val="black"/>
                </a:solidFill>
              </a:rPr>
              <a:t>』</a:t>
            </a:r>
            <a:r>
              <a:rPr lang="ja-JP" altLang="en-US" sz="1400" dirty="0">
                <a:solidFill>
                  <a:prstClr val="black"/>
                </a:solidFill>
              </a:rPr>
              <a:t>プレジデント社</a:t>
            </a:r>
            <a:endParaRPr kumimoji="1" lang="en-US" altLang="ja-JP" sz="14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1" lang="ja-JP" altLang="en-US" sz="14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尾崎裕香・畑中艶子「創業期と成長期におけるブランド戦略の構築</a:t>
            </a:r>
            <a:r>
              <a:rPr kumimoji="1" lang="en-US" altLang="ja-JP" sz="14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a:t>
            </a:r>
            <a:r>
              <a:rPr kumimoji="1" lang="ja-JP" altLang="en-US" sz="14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「ファッション」と「食品」の企業の事例を中心に</a:t>
            </a:r>
            <a:r>
              <a:rPr kumimoji="1" lang="en-US" altLang="ja-JP" sz="14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a:t>
            </a:r>
            <a:r>
              <a:rPr kumimoji="1" lang="ja-JP" altLang="en-US" sz="14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a:t>
            </a:r>
            <a:endParaRPr kumimoji="1" lang="en-US" altLang="ja-JP" sz="14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endParaRPr>
          </a:p>
          <a:p>
            <a:pPr lvl="0">
              <a:defRPr/>
            </a:pPr>
            <a:r>
              <a:rPr lang="ja-JP" altLang="en-US" sz="1400" dirty="0">
                <a:solidFill>
                  <a:prstClr val="black"/>
                </a:solidFill>
                <a:latin typeface="游ゴシック" panose="020F0502020204030204"/>
                <a:ea typeface="游ゴシック" panose="020B0400000000000000" pitchFamily="50" charset="-128"/>
              </a:rPr>
              <a:t>　</a:t>
            </a:r>
            <a:r>
              <a:rPr lang="en-US" altLang="ja-JP" sz="1400" dirty="0">
                <a:solidFill>
                  <a:prstClr val="black"/>
                </a:solidFill>
                <a:latin typeface="游ゴシック" panose="020F0502020204030204"/>
                <a:ea typeface="游ゴシック" panose="020B0400000000000000" pitchFamily="50" charset="-128"/>
              </a:rPr>
              <a:t>『</a:t>
            </a:r>
            <a:r>
              <a:rPr lang="ja-JP" altLang="en-US" sz="1400" dirty="0">
                <a:solidFill>
                  <a:prstClr val="black"/>
                </a:solidFill>
                <a:latin typeface="游ゴシック" panose="020F0502020204030204"/>
                <a:ea typeface="游ゴシック" panose="020B0400000000000000" pitchFamily="50" charset="-128"/>
              </a:rPr>
              <a:t>関西ベンチャー学会誌</a:t>
            </a:r>
            <a:r>
              <a:rPr lang="en-US" altLang="ja-JP" sz="1400" dirty="0">
                <a:solidFill>
                  <a:prstClr val="black"/>
                </a:solidFill>
                <a:latin typeface="游ゴシック" panose="020F0502020204030204"/>
                <a:ea typeface="游ゴシック" panose="020B0400000000000000" pitchFamily="50" charset="-128"/>
              </a:rPr>
              <a:t>』</a:t>
            </a:r>
            <a:r>
              <a:rPr lang="ja-JP" altLang="en-US" sz="1400" dirty="0">
                <a:solidFill>
                  <a:prstClr val="black"/>
                </a:solidFill>
              </a:rPr>
              <a:t> 第</a:t>
            </a:r>
            <a:r>
              <a:rPr lang="en-US" altLang="ja-JP" sz="1400" dirty="0">
                <a:solidFill>
                  <a:prstClr val="black"/>
                </a:solidFill>
              </a:rPr>
              <a:t>11 </a:t>
            </a:r>
            <a:r>
              <a:rPr lang="ja-JP" altLang="en-US" sz="1400" dirty="0">
                <a:solidFill>
                  <a:prstClr val="black"/>
                </a:solidFill>
              </a:rPr>
              <a:t>巻 </a:t>
            </a:r>
            <a:r>
              <a:rPr lang="en-US" altLang="ja-JP" sz="1400" dirty="0">
                <a:solidFill>
                  <a:prstClr val="black"/>
                </a:solidFill>
              </a:rPr>
              <a:t>pp.71-81</a:t>
            </a:r>
            <a:r>
              <a:rPr lang="ja-JP" altLang="en-US" sz="1400" dirty="0">
                <a:solidFill>
                  <a:prstClr val="black"/>
                </a:solidFill>
              </a:rPr>
              <a:t> 関西ベンチャー学会</a:t>
            </a:r>
            <a:endParaRPr kumimoji="1" lang="en-US" altLang="ja-JP" sz="14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1" lang="ja-JP" altLang="en-US" sz="14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齋藤孝 </a:t>
            </a:r>
            <a:r>
              <a:rPr kumimoji="1" lang="en-US" altLang="ja-JP" sz="14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(2008)</a:t>
            </a:r>
            <a:r>
              <a:rPr lang="en-US" altLang="ja-JP" sz="1400" dirty="0">
                <a:solidFill>
                  <a:prstClr val="black"/>
                </a:solidFill>
                <a:latin typeface="游ゴシック" panose="020F0502020204030204"/>
                <a:ea typeface="游ゴシック" panose="020B0400000000000000" pitchFamily="50" charset="-128"/>
              </a:rPr>
              <a:t>『</a:t>
            </a:r>
            <a:r>
              <a:rPr kumimoji="1" lang="ja-JP" altLang="en-US" sz="14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ロングセラーの発想力</a:t>
            </a:r>
            <a:r>
              <a:rPr kumimoji="1" lang="en-US" altLang="ja-JP" sz="14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a:t>
            </a:r>
            <a:r>
              <a:rPr kumimoji="1" lang="ja-JP" altLang="en-US" sz="14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売れる！アイデアが身につく</a:t>
            </a:r>
            <a:r>
              <a:rPr kumimoji="1" lang="en-US" altLang="ja-JP" sz="14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』pp.64-65 </a:t>
            </a:r>
            <a:r>
              <a:rPr kumimoji="1" lang="ja-JP" altLang="en-US" sz="14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ダイヤモンド社</a:t>
            </a:r>
            <a:endParaRPr kumimoji="1" lang="en-US" altLang="ja-JP" sz="14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1" lang="ja-JP" altLang="en-US" sz="14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田中覚 </a:t>
            </a:r>
            <a:r>
              <a:rPr kumimoji="1" lang="en-US" altLang="ja-JP" sz="14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(2016)｢</a:t>
            </a:r>
            <a:r>
              <a:rPr kumimoji="1" lang="ja-JP" altLang="en-US" sz="14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業務改革実践講座 なぜこの商品が売れているのか </a:t>
            </a:r>
            <a:r>
              <a:rPr kumimoji="1" lang="en-US" altLang="ja-JP" sz="14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ID-POS</a:t>
            </a:r>
            <a:r>
              <a:rPr kumimoji="1" lang="ja-JP" altLang="en-US" sz="14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データの読み解き方</a:t>
            </a:r>
            <a:r>
              <a:rPr kumimoji="1" lang="en-US" altLang="ja-JP" sz="14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(Vol.3) </a:t>
            </a:r>
            <a:r>
              <a:rPr kumimoji="1" lang="ja-JP" altLang="en-US" sz="14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競争激しい柔軟剤市場「新製品好き」はすぐ浮気する</a:t>
            </a:r>
            <a:r>
              <a:rPr kumimoji="1" lang="en-US" altLang="ja-JP" sz="14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a:t>
            </a:r>
            <a:r>
              <a:rPr kumimoji="1" lang="ja-JP" altLang="en-US" sz="14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日経情報ストラテジー</a:t>
            </a:r>
            <a:r>
              <a:rPr kumimoji="1" lang="en-US" altLang="ja-JP" sz="14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』pp.86-89</a:t>
            </a:r>
            <a:r>
              <a:rPr lang="ja-JP" altLang="en-US" sz="1400" dirty="0">
                <a:solidFill>
                  <a:prstClr val="black"/>
                </a:solidFill>
                <a:latin typeface="游ゴシック" panose="020F0502020204030204"/>
                <a:ea typeface="游ゴシック" panose="020B0400000000000000" pitchFamily="50" charset="-128"/>
              </a:rPr>
              <a:t> 日経</a:t>
            </a:r>
            <a:r>
              <a:rPr lang="en-US" altLang="ja-JP" sz="1400" dirty="0">
                <a:solidFill>
                  <a:prstClr val="black"/>
                </a:solidFill>
                <a:latin typeface="游ゴシック" panose="020F0502020204030204"/>
                <a:ea typeface="游ゴシック" panose="020B0400000000000000" pitchFamily="50" charset="-128"/>
              </a:rPr>
              <a:t>BP</a:t>
            </a:r>
            <a:r>
              <a:rPr lang="ja-JP" altLang="en-US" sz="1400" dirty="0">
                <a:solidFill>
                  <a:prstClr val="black"/>
                </a:solidFill>
                <a:latin typeface="游ゴシック" panose="020F0502020204030204"/>
                <a:ea typeface="游ゴシック" panose="020B0400000000000000" pitchFamily="50" charset="-128"/>
              </a:rPr>
              <a:t>社</a:t>
            </a:r>
            <a:endParaRPr kumimoji="1" lang="en-US" altLang="ja-JP" sz="14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1" lang="ja-JP" altLang="en-US" sz="14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田中成省・細田孝宏</a:t>
            </a:r>
            <a:r>
              <a:rPr kumimoji="1" lang="en-US" altLang="ja-JP" sz="14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(2006)</a:t>
            </a:r>
            <a:r>
              <a:rPr kumimoji="1" lang="ja-JP" altLang="en-US" sz="14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「商品寿命は </a:t>
            </a:r>
            <a:r>
              <a:rPr kumimoji="1" lang="en-US" altLang="ja-JP" sz="14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3 </a:t>
            </a:r>
            <a:r>
              <a:rPr kumimoji="1" lang="ja-JP" altLang="en-US" sz="14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週間</a:t>
            </a:r>
            <a:r>
              <a:rPr kumimoji="1" lang="en-US" altLang="ja-JP" sz="14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a:t>
            </a:r>
            <a:r>
              <a:rPr kumimoji="1" lang="ja-JP" altLang="en-US" sz="14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多産多死はショートセラーで勝つ</a:t>
            </a:r>
            <a:r>
              <a:rPr kumimoji="1" lang="en-US" altLang="ja-JP" sz="14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a:t>
            </a:r>
            <a:r>
              <a:rPr kumimoji="1" lang="ja-JP" altLang="en-US" sz="14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a:t>
            </a:r>
            <a:r>
              <a:rPr kumimoji="1" lang="en-US" altLang="ja-JP" sz="14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a:t>
            </a:r>
            <a:r>
              <a:rPr kumimoji="1" lang="ja-JP" altLang="en-US" sz="14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日経ビジネス</a:t>
            </a:r>
            <a:r>
              <a:rPr kumimoji="1" lang="en-US" altLang="ja-JP" sz="14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a:t>
            </a:r>
            <a:r>
              <a:rPr kumimoji="1" lang="ja-JP" altLang="en-US" sz="14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a:t>
            </a:r>
            <a:r>
              <a:rPr kumimoji="1" lang="en-US" altLang="ja-JP" sz="14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5 </a:t>
            </a:r>
            <a:r>
              <a:rPr kumimoji="1" lang="ja-JP" altLang="en-US" sz="14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月 </a:t>
            </a:r>
            <a:r>
              <a:rPr kumimoji="1" lang="en-US" altLang="ja-JP" sz="14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29 </a:t>
            </a:r>
            <a:r>
              <a:rPr kumimoji="1" lang="ja-JP" altLang="en-US" sz="14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日号，</a:t>
            </a:r>
            <a:r>
              <a:rPr kumimoji="1" lang="en-US" altLang="ja-JP" sz="14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pp.26 </a:t>
            </a:r>
            <a:r>
              <a:rPr lang="en-US" altLang="ja-JP" sz="1400" dirty="0">
                <a:solidFill>
                  <a:prstClr val="black"/>
                </a:solidFill>
                <a:latin typeface="游ゴシック" panose="020F0502020204030204"/>
                <a:ea typeface="游ゴシック" panose="020B0400000000000000" pitchFamily="50" charset="-128"/>
              </a:rPr>
              <a:t>-</a:t>
            </a:r>
            <a:r>
              <a:rPr kumimoji="1" lang="en-US" altLang="ja-JP" sz="14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 41 </a:t>
            </a:r>
            <a:r>
              <a:rPr lang="ja-JP" altLang="en-US" sz="1400" dirty="0">
                <a:solidFill>
                  <a:prstClr val="black"/>
                </a:solidFill>
                <a:latin typeface="游ゴシック" panose="020F0502020204030204"/>
                <a:ea typeface="游ゴシック" panose="020B0400000000000000" pitchFamily="50" charset="-128"/>
              </a:rPr>
              <a:t> 日経</a:t>
            </a:r>
            <a:r>
              <a:rPr lang="en-US" altLang="ja-JP" sz="1400" dirty="0">
                <a:solidFill>
                  <a:prstClr val="black"/>
                </a:solidFill>
                <a:latin typeface="游ゴシック" panose="020F0502020204030204"/>
                <a:ea typeface="游ゴシック" panose="020B0400000000000000" pitchFamily="50" charset="-128"/>
              </a:rPr>
              <a:t>BP</a:t>
            </a:r>
            <a:r>
              <a:rPr lang="ja-JP" altLang="en-US" sz="1400" dirty="0">
                <a:solidFill>
                  <a:prstClr val="black"/>
                </a:solidFill>
                <a:latin typeface="游ゴシック" panose="020F0502020204030204"/>
                <a:ea typeface="游ゴシック" panose="020B0400000000000000" pitchFamily="50" charset="-128"/>
              </a:rPr>
              <a:t>社</a:t>
            </a:r>
            <a:endParaRPr kumimoji="1" lang="en-US" altLang="ja-JP" sz="14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endParaRPr>
          </a:p>
          <a:p>
            <a:pPr marL="171450" lvl="0" indent="-171450">
              <a:buFont typeface="Arial" panose="020B0604020202020204" pitchFamily="34" charset="0"/>
              <a:buChar char="•"/>
              <a:defRPr/>
            </a:pPr>
            <a:r>
              <a:rPr kumimoji="1" lang="ja-JP" altLang="en-US" sz="14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寺本高 </a:t>
            </a:r>
            <a:r>
              <a:rPr kumimoji="1" lang="en-US" altLang="ja-JP" sz="14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(2009)</a:t>
            </a:r>
            <a:r>
              <a:rPr kumimoji="1" lang="ja-JP" altLang="en-US" sz="14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「最寄品ブランドの小売店舗での販売展開方法とロングセラー化の関係」</a:t>
            </a:r>
            <a:r>
              <a:rPr lang="en-US" altLang="ja-JP" sz="1400" dirty="0">
                <a:solidFill>
                  <a:prstClr val="black"/>
                </a:solidFill>
                <a:latin typeface="游ゴシック" panose="020F0502020204030204"/>
                <a:ea typeface="游ゴシック" panose="020B0400000000000000" pitchFamily="50" charset="-128"/>
              </a:rPr>
              <a:t>『</a:t>
            </a:r>
            <a:r>
              <a:rPr lang="ja-JP" altLang="en-US" sz="1400" dirty="0">
                <a:solidFill>
                  <a:prstClr val="black"/>
                </a:solidFill>
                <a:latin typeface="游ゴシック" panose="020F0502020204030204"/>
                <a:ea typeface="游ゴシック" panose="020B0400000000000000" pitchFamily="50" charset="-128"/>
              </a:rPr>
              <a:t>流通研究</a:t>
            </a:r>
            <a:r>
              <a:rPr lang="en-US" altLang="ja-JP" sz="1400" dirty="0">
                <a:solidFill>
                  <a:prstClr val="black"/>
                </a:solidFill>
                <a:latin typeface="游ゴシック" panose="020F0502020204030204"/>
                <a:ea typeface="游ゴシック" panose="020B0400000000000000" pitchFamily="50" charset="-128"/>
              </a:rPr>
              <a:t>』</a:t>
            </a:r>
            <a:r>
              <a:rPr lang="ja-JP" altLang="en-US" sz="1400" dirty="0">
                <a:solidFill>
                  <a:prstClr val="black"/>
                </a:solidFill>
                <a:latin typeface="游ゴシック" panose="020F0502020204030204"/>
                <a:ea typeface="游ゴシック" panose="020B0400000000000000" pitchFamily="50" charset="-128"/>
              </a:rPr>
              <a:t>第</a:t>
            </a:r>
            <a:r>
              <a:rPr lang="ja-JP" altLang="en-US" sz="1400" dirty="0">
                <a:solidFill>
                  <a:prstClr val="black"/>
                </a:solidFill>
              </a:rPr>
              <a:t> </a:t>
            </a:r>
            <a:r>
              <a:rPr lang="en-US" altLang="ja-JP" sz="1400" dirty="0">
                <a:solidFill>
                  <a:prstClr val="black"/>
                </a:solidFill>
              </a:rPr>
              <a:t>12 </a:t>
            </a:r>
            <a:r>
              <a:rPr lang="ja-JP" altLang="en-US" sz="1400" dirty="0">
                <a:solidFill>
                  <a:prstClr val="black"/>
                </a:solidFill>
              </a:rPr>
              <a:t>巻 第 </a:t>
            </a:r>
            <a:r>
              <a:rPr lang="en-US" altLang="ja-JP" sz="1400" dirty="0">
                <a:solidFill>
                  <a:prstClr val="black"/>
                </a:solidFill>
              </a:rPr>
              <a:t>2 </a:t>
            </a:r>
            <a:r>
              <a:rPr lang="ja-JP" altLang="en-US" sz="1400" dirty="0">
                <a:solidFill>
                  <a:prstClr val="black"/>
                </a:solidFill>
              </a:rPr>
              <a:t>号 </a:t>
            </a:r>
            <a:endParaRPr lang="en-US" altLang="ja-JP" sz="1400" dirty="0">
              <a:solidFill>
                <a:prstClr val="black"/>
              </a:solidFill>
            </a:endParaRPr>
          </a:p>
          <a:p>
            <a:pPr lvl="0">
              <a:defRPr/>
            </a:pPr>
            <a:r>
              <a:rPr lang="ja-JP" altLang="en-US" sz="1400" dirty="0">
                <a:solidFill>
                  <a:prstClr val="black"/>
                </a:solidFill>
              </a:rPr>
              <a:t>　</a:t>
            </a:r>
            <a:r>
              <a:rPr lang="en-US" altLang="ja-JP" sz="1400" dirty="0">
                <a:solidFill>
                  <a:prstClr val="black"/>
                </a:solidFill>
              </a:rPr>
              <a:t>pp.59-73 </a:t>
            </a:r>
            <a:r>
              <a:rPr lang="ja-JP" altLang="en-US" sz="1400" dirty="0">
                <a:solidFill>
                  <a:prstClr val="black"/>
                </a:solidFill>
              </a:rPr>
              <a:t>日本商業学会 </a:t>
            </a:r>
            <a:endParaRPr kumimoji="1" lang="en-US" altLang="ja-JP" sz="14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endParaRPr>
          </a:p>
          <a:p>
            <a:pPr marL="171450" lvl="0" indent="-171450">
              <a:buFont typeface="Arial" panose="020B0604020202020204" pitchFamily="34" charset="0"/>
              <a:buChar char="•"/>
              <a:defRPr/>
            </a:pPr>
            <a:r>
              <a:rPr kumimoji="1" lang="ja-JP" altLang="en-US" sz="14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長崎秀俊 </a:t>
            </a:r>
            <a:r>
              <a:rPr kumimoji="1" lang="en-US" altLang="ja-JP" sz="14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(2019)</a:t>
            </a:r>
            <a:r>
              <a:rPr kumimoji="1" lang="ja-JP" altLang="en-US" sz="14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「パッケージ再認とブランド再認の差異に関する研究」</a:t>
            </a:r>
            <a:r>
              <a:rPr kumimoji="1" lang="en-US" altLang="ja-JP" sz="14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a:t>
            </a:r>
            <a:r>
              <a:rPr lang="zh-CN" altLang="en-US" sz="1400" dirty="0">
                <a:solidFill>
                  <a:prstClr val="black"/>
                </a:solidFill>
                <a:ea typeface="游ゴシック" panose="020B0400000000000000" pitchFamily="50" charset="-128"/>
              </a:rPr>
              <a:t>目白大学総合科学研究</a:t>
            </a:r>
            <a:r>
              <a:rPr kumimoji="1" lang="en-US" altLang="ja-JP" sz="14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a:t>
            </a:r>
            <a:r>
              <a:rPr kumimoji="1" lang="ja-JP" altLang="en-US" sz="14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第</a:t>
            </a:r>
            <a:r>
              <a:rPr kumimoji="1" lang="en-US" altLang="ja-JP" sz="14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15</a:t>
            </a:r>
            <a:r>
              <a:rPr kumimoji="1" lang="ja-JP" altLang="en-US" sz="14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号 </a:t>
            </a:r>
            <a:endParaRPr lang="en-US" altLang="ja-JP" sz="1400" dirty="0">
              <a:solidFill>
                <a:prstClr val="black"/>
              </a:solidFill>
            </a:endParaRPr>
          </a:p>
          <a:p>
            <a:pPr lvl="0">
              <a:defRPr/>
            </a:pPr>
            <a:r>
              <a:rPr lang="ja-JP" altLang="en-US" sz="1400" dirty="0">
                <a:solidFill>
                  <a:prstClr val="black"/>
                </a:solidFill>
              </a:rPr>
              <a:t>　</a:t>
            </a:r>
            <a:r>
              <a:rPr lang="en-US" altLang="ja-JP" sz="1400" dirty="0">
                <a:solidFill>
                  <a:prstClr val="black"/>
                </a:solidFill>
              </a:rPr>
              <a:t>pp. 71-82 </a:t>
            </a:r>
            <a:r>
              <a:rPr lang="ja-JP" altLang="en-US" sz="1400" dirty="0">
                <a:solidFill>
                  <a:prstClr val="black"/>
                </a:solidFill>
              </a:rPr>
              <a:t>目白大学</a:t>
            </a:r>
            <a:endParaRPr kumimoji="1" lang="en-US" altLang="ja-JP" sz="14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1" lang="ja-JP" altLang="en-US" sz="14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芳賀悟</a:t>
            </a:r>
            <a:r>
              <a:rPr kumimoji="1" lang="en-US" altLang="ja-JP" sz="14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(2016)</a:t>
            </a:r>
            <a:r>
              <a:rPr kumimoji="1" lang="ja-JP" altLang="en-US" sz="14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「商品開発で目指すのはロングセラー商品、あるいはショートセラー商品」第</a:t>
            </a:r>
            <a:r>
              <a:rPr kumimoji="1" lang="en-US" altLang="ja-JP" sz="14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9</a:t>
            </a:r>
            <a:r>
              <a:rPr kumimoji="1" lang="ja-JP" altLang="en-US" sz="14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章 </a:t>
            </a:r>
            <a:r>
              <a:rPr kumimoji="1" lang="en-US" altLang="ja-JP" sz="14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pp.51-55 (</a:t>
            </a:r>
            <a:r>
              <a:rPr kumimoji="1" lang="ja-JP" altLang="en-US" sz="14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未公刊</a:t>
            </a:r>
            <a:r>
              <a:rPr kumimoji="1" lang="en-US" altLang="ja-JP" sz="14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a:t>
            </a:r>
          </a:p>
          <a:p>
            <a:pPr lvl="0">
              <a:defRPr/>
            </a:pPr>
            <a:r>
              <a:rPr kumimoji="1" lang="ja-JP" altLang="en-US" sz="14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　参考 </a:t>
            </a:r>
            <a:r>
              <a:rPr lang="en-US" altLang="ja-JP" sz="1400" dirty="0">
                <a:hlinkClick r:id="rId2"/>
              </a:rPr>
              <a:t>http://tm-lab.a.la9.jp/index.html</a:t>
            </a:r>
            <a:r>
              <a:rPr kumimoji="1" lang="en-US" altLang="ja-JP" sz="14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a:t>
            </a:r>
          </a:p>
          <a:p>
            <a:pPr marL="171450" lvl="0" indent="-171450">
              <a:buFont typeface="Arial" panose="020B0604020202020204" pitchFamily="34" charset="0"/>
              <a:buChar char="•"/>
              <a:defRPr/>
            </a:pPr>
            <a:r>
              <a:rPr kumimoji="1" lang="ja-JP" altLang="en-US" sz="14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細井謙一・中川義之 </a:t>
            </a:r>
            <a:r>
              <a:rPr kumimoji="1" lang="en-US" altLang="ja-JP" sz="14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(2011</a:t>
            </a:r>
            <a:r>
              <a:rPr kumimoji="1" lang="ja-JP" altLang="en-US" sz="14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）「親子間の消費に関する価値観共有研究の再考</a:t>
            </a:r>
            <a:r>
              <a:rPr kumimoji="1" lang="en-US" altLang="ja-JP" sz="14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a:t>
            </a:r>
            <a:r>
              <a:rPr kumimoji="1" lang="ja-JP" altLang="en-US" sz="14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山岸（</a:t>
            </a:r>
            <a:r>
              <a:rPr kumimoji="1" lang="en-US" altLang="ja-JP" sz="14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1999</a:t>
            </a:r>
            <a:r>
              <a:rPr kumimoji="1" lang="ja-JP" altLang="en-US" sz="14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）を手がかりに」</a:t>
            </a:r>
            <a:r>
              <a:rPr kumimoji="1" lang="en-US" altLang="ja-JP" sz="14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a:t>
            </a:r>
            <a:r>
              <a:rPr kumimoji="1" lang="ja-JP" altLang="en-US" sz="14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広島経済大学経済研究論集</a:t>
            </a:r>
            <a:r>
              <a:rPr kumimoji="1" lang="en-US" altLang="ja-JP" sz="14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a:t>
            </a:r>
            <a:r>
              <a:rPr kumimoji="1" lang="ja-JP" altLang="en-US" sz="14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第</a:t>
            </a:r>
            <a:r>
              <a:rPr kumimoji="1" lang="en-US" altLang="ja-JP" sz="14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34</a:t>
            </a:r>
            <a:r>
              <a:rPr kumimoji="1" lang="ja-JP" altLang="en-US" sz="14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巻 第</a:t>
            </a:r>
            <a:r>
              <a:rPr kumimoji="1" lang="en-US" altLang="ja-JP" sz="14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2</a:t>
            </a:r>
            <a:r>
              <a:rPr kumimoji="1" lang="ja-JP" altLang="en-US" sz="14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号 </a:t>
            </a:r>
            <a:r>
              <a:rPr kumimoji="1" lang="en-US" altLang="ja-JP" sz="14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pp. 1-12 </a:t>
            </a:r>
            <a:r>
              <a:rPr lang="ja-JP" altLang="en-US" sz="1400" dirty="0">
                <a:solidFill>
                  <a:prstClr val="black"/>
                </a:solidFill>
              </a:rPr>
              <a:t>広島経済大学経済学会　</a:t>
            </a:r>
            <a:endParaRPr kumimoji="1" lang="en-US" altLang="ja-JP" sz="14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endParaRPr>
          </a:p>
          <a:p>
            <a:pPr marL="171450" lvl="0" indent="-171450">
              <a:buFont typeface="Arial" panose="020B0604020202020204" pitchFamily="34" charset="0"/>
              <a:buChar char="•"/>
              <a:defRPr/>
            </a:pPr>
            <a:r>
              <a:rPr kumimoji="1" lang="en-US" altLang="ja-JP" sz="14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Michael R. Solomon. (2013) Consumer Behavior: Buying, Having, and Being, Tenth Edition(</a:t>
            </a:r>
            <a:r>
              <a:rPr kumimoji="1" lang="ja-JP" altLang="en-US" sz="14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ソロモン</a:t>
            </a:r>
            <a:r>
              <a:rPr kumimoji="1" lang="en-US" altLang="ja-JP" sz="14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 </a:t>
            </a:r>
            <a:r>
              <a:rPr lang="ja-JP" altLang="en-US" sz="1400" dirty="0">
                <a:solidFill>
                  <a:prstClr val="black"/>
                </a:solidFill>
              </a:rPr>
              <a:t>松井剛他</a:t>
            </a:r>
            <a:r>
              <a:rPr lang="en-US" altLang="ja-JP" sz="1400" dirty="0">
                <a:solidFill>
                  <a:prstClr val="black"/>
                </a:solidFill>
              </a:rPr>
              <a:t>(</a:t>
            </a:r>
            <a:r>
              <a:rPr lang="ja-JP" altLang="en-US" sz="1400" dirty="0">
                <a:solidFill>
                  <a:prstClr val="black"/>
                </a:solidFill>
              </a:rPr>
              <a:t>監訳</a:t>
            </a:r>
            <a:r>
              <a:rPr lang="en-US" altLang="ja-JP" sz="1400" dirty="0">
                <a:solidFill>
                  <a:prstClr val="black"/>
                </a:solidFill>
              </a:rPr>
              <a:t>) (2015)</a:t>
            </a:r>
            <a:r>
              <a:rPr lang="ja-JP" altLang="en-US" sz="1400" dirty="0">
                <a:solidFill>
                  <a:prstClr val="black"/>
                </a:solidFill>
              </a:rPr>
              <a:t>ソロモン消費者行動論</a:t>
            </a:r>
            <a:r>
              <a:rPr lang="en-US" altLang="ja-JP" sz="1400" dirty="0">
                <a:solidFill>
                  <a:prstClr val="black"/>
                </a:solidFill>
              </a:rPr>
              <a:t>《</a:t>
            </a:r>
            <a:r>
              <a:rPr lang="ja-JP" altLang="en-US" sz="1400" dirty="0">
                <a:solidFill>
                  <a:prstClr val="black"/>
                </a:solidFill>
              </a:rPr>
              <a:t>中</a:t>
            </a:r>
            <a:r>
              <a:rPr lang="en-US" altLang="ja-JP" sz="1400" dirty="0">
                <a:solidFill>
                  <a:prstClr val="black"/>
                </a:solidFill>
              </a:rPr>
              <a:t>》 </a:t>
            </a:r>
            <a:r>
              <a:rPr kumimoji="1" lang="ja-JP" altLang="en-US" sz="14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丸善出版</a:t>
            </a:r>
            <a:r>
              <a:rPr kumimoji="1" lang="en-US" altLang="ja-JP" sz="14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1" lang="en-US" altLang="ja-JP" sz="1400" b="0" i="0" u="none" strike="noStrike" kern="1200" cap="none" spc="0" normalizeH="0" baseline="0" noProof="0" dirty="0" err="1">
                <a:ln>
                  <a:noFill/>
                </a:ln>
                <a:solidFill>
                  <a:prstClr val="black"/>
                </a:solidFill>
                <a:effectLst/>
                <a:uLnTx/>
                <a:uFillTx/>
                <a:latin typeface="游ゴシック" panose="020F0502020204030204"/>
                <a:ea typeface="游ゴシック" panose="020B0400000000000000" pitchFamily="50" charset="-128"/>
                <a:cs typeface="+mn-cs"/>
              </a:rPr>
              <a:t>Hofman</a:t>
            </a:r>
            <a:r>
              <a:rPr kumimoji="1" lang="en-US" altLang="ja-JP" sz="14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 M. L(1980), </a:t>
            </a:r>
            <a:r>
              <a:rPr kumimoji="1" lang="en-US" altLang="ja-JP" sz="1400" b="0" i="1"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Handbook of adolescence </a:t>
            </a:r>
            <a:r>
              <a:rPr kumimoji="1" lang="en-US" altLang="ja-JP" sz="1400" b="0" i="1" u="none" strike="noStrike" kern="1200" cap="none" spc="0" normalizeH="0" baseline="0" noProof="0" dirty="0" err="1">
                <a:ln>
                  <a:noFill/>
                </a:ln>
                <a:solidFill>
                  <a:prstClr val="black"/>
                </a:solidFill>
                <a:effectLst/>
                <a:uLnTx/>
                <a:uFillTx/>
                <a:latin typeface="游ゴシック" panose="020F0502020204030204"/>
                <a:ea typeface="游ゴシック" panose="020B0400000000000000" pitchFamily="50" charset="-128"/>
                <a:cs typeface="+mn-cs"/>
              </a:rPr>
              <a:t>psy-chology</a:t>
            </a:r>
            <a:r>
              <a:rPr kumimoji="1" lang="en-US" altLang="ja-JP" sz="14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 </a:t>
            </a:r>
            <a:r>
              <a:rPr kumimoji="1" lang="en-US" altLang="ja-JP" sz="1400" b="0" i="0" u="none" strike="noStrike" kern="1200" cap="none" spc="0" normalizeH="0" baseline="0" noProof="0" dirty="0" err="1">
                <a:ln>
                  <a:noFill/>
                </a:ln>
                <a:solidFill>
                  <a:prstClr val="black"/>
                </a:solidFill>
                <a:effectLst/>
                <a:uLnTx/>
                <a:uFillTx/>
                <a:latin typeface="游ゴシック" panose="020F0502020204030204"/>
                <a:ea typeface="游ゴシック" panose="020B0400000000000000" pitchFamily="50" charset="-128"/>
                <a:cs typeface="+mn-cs"/>
              </a:rPr>
              <a:t>NewYork</a:t>
            </a:r>
            <a:r>
              <a:rPr kumimoji="1" lang="en-US" altLang="ja-JP" sz="14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 Wiley</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1" lang="en-US" altLang="ja-JP" sz="14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1" lang="en-US" altLang="ja-JP" sz="20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20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1" lang="en-US" altLang="ja-JP" sz="20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1" lang="en-US" altLang="ja-JP" sz="20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1" lang="en-US" altLang="ja-JP" sz="20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1" lang="en-US" altLang="ja-JP" sz="20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endParaRPr>
          </a:p>
        </p:txBody>
      </p:sp>
      <p:sp>
        <p:nvSpPr>
          <p:cNvPr id="11" name="正方形/長方形 10">
            <a:extLst>
              <a:ext uri="{FF2B5EF4-FFF2-40B4-BE49-F238E27FC236}">
                <a16:creationId xmlns:a16="http://schemas.microsoft.com/office/drawing/2014/main" id="{8D4C2EE9-8670-B448-8571-97A6425088B6}"/>
              </a:ext>
            </a:extLst>
          </p:cNvPr>
          <p:cNvSpPr/>
          <p:nvPr/>
        </p:nvSpPr>
        <p:spPr>
          <a:xfrm>
            <a:off x="0" y="0"/>
            <a:ext cx="12192000" cy="1030287"/>
          </a:xfrm>
          <a:prstGeom prst="rect">
            <a:avLst/>
          </a:prstGeom>
          <a:solidFill>
            <a:schemeClr val="accent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2800" b="0" i="0" u="none" strike="noStrike" kern="1200" cap="none" spc="0" normalizeH="0" baseline="0" noProof="0">
                <a:ln>
                  <a:noFill/>
                </a:ln>
                <a:solidFill>
                  <a:prstClr val="white"/>
                </a:solidFill>
                <a:effectLst/>
                <a:uLnTx/>
                <a:uFillTx/>
                <a:latin typeface="ＭＳ Ｐゴシック" panose="020B0600070205080204" pitchFamily="50" charset="-128"/>
                <a:ea typeface="ＭＳ Ｐゴシック" panose="020B0600070205080204" pitchFamily="50" charset="-128"/>
                <a:cs typeface="+mn-cs"/>
              </a:rPr>
              <a:t>        </a:t>
            </a:r>
            <a:r>
              <a:rPr kumimoji="1" lang="ja-JP" altLang="en-US" sz="2800" b="0" i="0" u="none" strike="noStrike" kern="1200" cap="none" spc="0" normalizeH="0" baseline="0" noProof="0">
                <a:ln>
                  <a:noFill/>
                </a:ln>
                <a:solidFill>
                  <a:prstClr val="white"/>
                </a:solidFill>
                <a:effectLst/>
                <a:uLnTx/>
                <a:uFillTx/>
                <a:latin typeface="ＭＳ Ｐゴシック" panose="020B0600070205080204" pitchFamily="50" charset="-128"/>
                <a:ea typeface="ＭＳ Ｐゴシック" panose="020B0600070205080204" pitchFamily="50" charset="-128"/>
                <a:cs typeface="+mn-cs"/>
              </a:rPr>
              <a:t>参考文献</a:t>
            </a:r>
            <a:endParaRPr kumimoji="1" lang="ja-JP" altLang="en-US" sz="2800" b="0" i="0" u="none" strike="noStrike" kern="1200" cap="none" spc="0" normalizeH="0" baseline="0" noProof="0">
              <a:ln>
                <a:noFill/>
              </a:ln>
              <a:solidFill>
                <a:prstClr val="white"/>
              </a:solidFill>
              <a:effectLst/>
              <a:uLnTx/>
              <a:uFillTx/>
              <a:latin typeface="游ゴシック" panose="020F0502020204030204"/>
              <a:ea typeface="游ゴシック" panose="020B0400000000000000" pitchFamily="50" charset="-128"/>
              <a:cs typeface="+mn-cs"/>
            </a:endParaRPr>
          </a:p>
        </p:txBody>
      </p:sp>
      <p:pic>
        <p:nvPicPr>
          <p:cNvPr id="8" name="グラフィックス 7" descr="チェックリスト">
            <a:extLst>
              <a:ext uri="{FF2B5EF4-FFF2-40B4-BE49-F238E27FC236}">
                <a16:creationId xmlns:a16="http://schemas.microsoft.com/office/drawing/2014/main" id="{A13DD946-6776-4C2A-8825-55AEDB12EE6F}"/>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96130" y="100805"/>
            <a:ext cx="828676" cy="828676"/>
          </a:xfrm>
          <a:prstGeom prst="rect">
            <a:avLst/>
          </a:prstGeom>
        </p:spPr>
      </p:pic>
    </p:spTree>
    <p:extLst>
      <p:ext uri="{BB962C8B-B14F-4D97-AF65-F5344CB8AC3E}">
        <p14:creationId xmlns:p14="http://schemas.microsoft.com/office/powerpoint/2010/main" val="3935921995"/>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正方形/長方形 3">
            <a:extLst>
              <a:ext uri="{FF2B5EF4-FFF2-40B4-BE49-F238E27FC236}">
                <a16:creationId xmlns:a16="http://schemas.microsoft.com/office/drawing/2014/main" id="{7319FAD2-A435-4C69-BCD4-076E54D2EFC0}"/>
              </a:ext>
            </a:extLst>
          </p:cNvPr>
          <p:cNvSpPr/>
          <p:nvPr/>
        </p:nvSpPr>
        <p:spPr>
          <a:xfrm>
            <a:off x="0" y="0"/>
            <a:ext cx="12192000" cy="1030287"/>
          </a:xfrm>
          <a:prstGeom prst="rect">
            <a:avLst/>
          </a:prstGeom>
          <a:solidFill>
            <a:schemeClr val="accent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游ゴシック" panose="020F0502020204030204"/>
              <a:ea typeface="游ゴシック" panose="020B0400000000000000" pitchFamily="50" charset="-128"/>
              <a:cs typeface="+mn-cs"/>
            </a:endParaRPr>
          </a:p>
        </p:txBody>
      </p:sp>
      <p:sp>
        <p:nvSpPr>
          <p:cNvPr id="5" name="タイトル 4">
            <a:extLst>
              <a:ext uri="{FF2B5EF4-FFF2-40B4-BE49-F238E27FC236}">
                <a16:creationId xmlns:a16="http://schemas.microsoft.com/office/drawing/2014/main" id="{0B913EFA-159A-42D2-B850-DB0A281B581B}"/>
              </a:ext>
            </a:extLst>
          </p:cNvPr>
          <p:cNvSpPr>
            <a:spLocks noGrp="1"/>
          </p:cNvSpPr>
          <p:nvPr>
            <p:ph type="title"/>
          </p:nvPr>
        </p:nvSpPr>
        <p:spPr>
          <a:xfrm>
            <a:off x="175847" y="100805"/>
            <a:ext cx="11936436" cy="828676"/>
          </a:xfrm>
        </p:spPr>
        <p:txBody>
          <a:bodyPr/>
          <a:lstStyle/>
          <a:p>
            <a:r>
              <a:rPr kumimoji="1" lang="ja-JP" altLang="en-US">
                <a:solidFill>
                  <a:schemeClr val="bg1"/>
                </a:solidFill>
                <a:latin typeface="ＭＳ Ｐゴシック" panose="020B0600070205080204" pitchFamily="50" charset="-128"/>
                <a:ea typeface="ＭＳ Ｐゴシック" panose="020B0600070205080204" pitchFamily="50" charset="-128"/>
              </a:rPr>
              <a:t>　　　仮説③</a:t>
            </a:r>
            <a:r>
              <a:rPr lang="en-US" altLang="ja-JP">
                <a:solidFill>
                  <a:schemeClr val="bg1"/>
                </a:solidFill>
                <a:latin typeface="ＭＳ Ｐゴシック" panose="020B0600070205080204" pitchFamily="50" charset="-128"/>
                <a:ea typeface="ＭＳ Ｐゴシック" panose="020B0600070205080204" pitchFamily="50" charset="-128"/>
              </a:rPr>
              <a:t> - a</a:t>
            </a:r>
            <a:endParaRPr kumimoji="1" lang="ja-JP" altLang="en-US">
              <a:solidFill>
                <a:schemeClr val="bg1"/>
              </a:solidFill>
              <a:latin typeface="ＭＳ Ｐゴシック" panose="020B0600070205080204" pitchFamily="50" charset="-128"/>
              <a:ea typeface="ＭＳ Ｐゴシック" panose="020B0600070205080204" pitchFamily="50" charset="-128"/>
            </a:endParaRPr>
          </a:p>
        </p:txBody>
      </p:sp>
      <p:sp>
        <p:nvSpPr>
          <p:cNvPr id="2" name="スライド番号プレースホルダー 1">
            <a:extLst>
              <a:ext uri="{FF2B5EF4-FFF2-40B4-BE49-F238E27FC236}">
                <a16:creationId xmlns:a16="http://schemas.microsoft.com/office/drawing/2014/main" id="{42C612D1-EFD6-4636-AE29-F93419BEDB39}"/>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DAEFD1B-B8CD-4402-A920-01F79D5D8BA5}" type="slidenum">
              <a:rPr kumimoji="1" lang="ja-JP" altLang="en-US" sz="1200" b="0" i="0" u="none" strike="noStrike" kern="1200" cap="none" spc="0" normalizeH="0" baseline="0" noProof="0" smtClean="0">
                <a:ln>
                  <a:noFill/>
                </a:ln>
                <a:solidFill>
                  <a:prstClr val="black">
                    <a:tint val="75000"/>
                  </a:prstClr>
                </a:solidFill>
                <a:effectLst/>
                <a:uLnTx/>
                <a:uFillTx/>
                <a:latin typeface="游ゴシック" panose="020F0502020204030204"/>
                <a:ea typeface="游ゴシック" panose="020B0400000000000000"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45</a:t>
            </a:fld>
            <a:endParaRPr kumimoji="1" lang="ja-JP" altLang="en-US" sz="1200" b="0" i="0" u="none" strike="noStrike" kern="1200" cap="none" spc="0" normalizeH="0" baseline="0" noProof="0">
              <a:ln>
                <a:noFill/>
              </a:ln>
              <a:solidFill>
                <a:prstClr val="black">
                  <a:tint val="75000"/>
                </a:prstClr>
              </a:solidFill>
              <a:effectLst/>
              <a:uLnTx/>
              <a:uFillTx/>
              <a:latin typeface="游ゴシック" panose="020F0502020204030204"/>
              <a:ea typeface="游ゴシック" panose="020B0400000000000000" pitchFamily="50" charset="-128"/>
              <a:cs typeface="+mn-cs"/>
            </a:endParaRPr>
          </a:p>
        </p:txBody>
      </p:sp>
      <p:sp>
        <p:nvSpPr>
          <p:cNvPr id="6" name="テキスト ボックス 5">
            <a:extLst>
              <a:ext uri="{FF2B5EF4-FFF2-40B4-BE49-F238E27FC236}">
                <a16:creationId xmlns:a16="http://schemas.microsoft.com/office/drawing/2014/main" id="{98679BD3-6229-4AD2-902B-ECB196C3F69C}"/>
              </a:ext>
            </a:extLst>
          </p:cNvPr>
          <p:cNvSpPr txBox="1"/>
          <p:nvPr/>
        </p:nvSpPr>
        <p:spPr>
          <a:xfrm>
            <a:off x="674855" y="1370871"/>
            <a:ext cx="10355164" cy="4124206"/>
          </a:xfrm>
          <a:prstGeom prst="rect">
            <a:avLst/>
          </a:prstGeom>
          <a:noFill/>
        </p:spPr>
        <p:txBody>
          <a:bodyPr wrap="square" rtlCol="0">
            <a:spAutoFit/>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1" lang="ja-JP" altLang="en-US" sz="14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ポカリスエット 公式サイト</a:t>
            </a:r>
            <a:r>
              <a:rPr lang="en-US" altLang="ja-JP" sz="1400" dirty="0">
                <a:solidFill>
                  <a:prstClr val="black"/>
                </a:solidFill>
                <a:latin typeface="游ゴシック" panose="020F0502020204030204"/>
                <a:ea typeface="游ゴシック" panose="020B0400000000000000" pitchFamily="50" charset="-128"/>
                <a:hlinkClick r:id="rId2"/>
              </a:rPr>
              <a:t>https://pocarisweat.jp/</a:t>
            </a:r>
            <a:r>
              <a:rPr lang="en-US" altLang="ja-JP" sz="1400" dirty="0">
                <a:solidFill>
                  <a:prstClr val="black"/>
                </a:solidFill>
                <a:latin typeface="游ゴシック" panose="020F0502020204030204"/>
                <a:ea typeface="游ゴシック" panose="020B0400000000000000" pitchFamily="50" charset="-128"/>
              </a:rPr>
              <a:t>〔2020</a:t>
            </a:r>
            <a:r>
              <a:rPr lang="ja-JP" altLang="en-US" sz="1400" dirty="0">
                <a:solidFill>
                  <a:prstClr val="black"/>
                </a:solidFill>
                <a:latin typeface="游ゴシック" panose="020F0502020204030204"/>
                <a:ea typeface="游ゴシック" panose="020B0400000000000000" pitchFamily="50" charset="-128"/>
              </a:rPr>
              <a:t>年</a:t>
            </a:r>
            <a:r>
              <a:rPr lang="en-US" altLang="ja-JP" sz="1400" dirty="0">
                <a:solidFill>
                  <a:prstClr val="black"/>
                </a:solidFill>
                <a:latin typeface="游ゴシック" panose="020F0502020204030204"/>
                <a:ea typeface="游ゴシック" panose="020B0400000000000000" pitchFamily="50" charset="-128"/>
              </a:rPr>
              <a:t>8</a:t>
            </a:r>
            <a:r>
              <a:rPr lang="ja-JP" altLang="en-US" sz="1400" dirty="0">
                <a:solidFill>
                  <a:prstClr val="black"/>
                </a:solidFill>
                <a:latin typeface="游ゴシック" panose="020F0502020204030204"/>
                <a:ea typeface="游ゴシック" panose="020B0400000000000000" pitchFamily="50" charset="-128"/>
              </a:rPr>
              <a:t>月</a:t>
            </a:r>
            <a:r>
              <a:rPr lang="en-US" altLang="ja-JP" sz="1400" dirty="0">
                <a:solidFill>
                  <a:prstClr val="black"/>
                </a:solidFill>
                <a:latin typeface="游ゴシック" panose="020F0502020204030204"/>
                <a:ea typeface="游ゴシック" panose="020B0400000000000000" pitchFamily="50" charset="-128"/>
              </a:rPr>
              <a:t>25</a:t>
            </a:r>
            <a:r>
              <a:rPr lang="ja-JP" altLang="en-US" sz="1400" dirty="0">
                <a:solidFill>
                  <a:prstClr val="black"/>
                </a:solidFill>
                <a:latin typeface="游ゴシック" panose="020F0502020204030204"/>
                <a:ea typeface="游ゴシック" panose="020B0400000000000000" pitchFamily="50" charset="-128"/>
              </a:rPr>
              <a:t>日アクセス</a:t>
            </a:r>
            <a:r>
              <a:rPr lang="en-US" altLang="ja-JP" sz="1400" dirty="0">
                <a:solidFill>
                  <a:prstClr val="black"/>
                </a:solidFill>
                <a:latin typeface="游ゴシック" panose="020F0502020204030204"/>
                <a:ea typeface="游ゴシック" panose="020B0400000000000000" pitchFamily="50" charset="-128"/>
              </a:rPr>
              <a:t>〕</a:t>
            </a:r>
            <a:endParaRPr kumimoji="1" lang="en-US" altLang="ja-JP" sz="14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endParaRPr>
          </a:p>
          <a:p>
            <a:pPr marL="171450" indent="-171450">
              <a:buFont typeface="Arial" panose="020B0604020202020204" pitchFamily="34" charset="0"/>
              <a:buChar char="•"/>
              <a:defRPr/>
            </a:pPr>
            <a:r>
              <a:rPr kumimoji="1" lang="ja-JP" altLang="en-US" sz="14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ポッキー</a:t>
            </a:r>
            <a:r>
              <a:rPr kumimoji="1" lang="en-US" altLang="ja-JP" sz="14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a:t>
            </a:r>
            <a:r>
              <a:rPr kumimoji="1" lang="en-US" altLang="ja-JP" sz="1400" b="0" i="0" u="none" strike="noStrike" kern="1200" cap="none" spc="0" normalizeH="0" baseline="0" noProof="0" dirty="0" err="1">
                <a:ln>
                  <a:noFill/>
                </a:ln>
                <a:solidFill>
                  <a:prstClr val="black"/>
                </a:solidFill>
                <a:effectLst/>
                <a:uLnTx/>
                <a:uFillTx/>
                <a:latin typeface="游ゴシック" panose="020F0502020204030204"/>
                <a:ea typeface="游ゴシック" panose="020B0400000000000000" pitchFamily="50" charset="-128"/>
                <a:cs typeface="+mn-cs"/>
              </a:rPr>
              <a:t>Pocky</a:t>
            </a:r>
            <a:r>
              <a:rPr kumimoji="1" lang="en-US" altLang="ja-JP" sz="14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a:t>
            </a:r>
            <a:r>
              <a:rPr kumimoji="1" lang="ja-JP" altLang="en-US" sz="14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江崎グリコ 公式サイト</a:t>
            </a:r>
            <a:r>
              <a:rPr kumimoji="1" lang="en-US" altLang="ja-JP" sz="14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hlinkClick r:id="rId3"/>
              </a:rPr>
              <a:t>https://www.pocky.jp/</a:t>
            </a:r>
            <a:r>
              <a:rPr lang="en-US" altLang="ja-JP" sz="1400" dirty="0">
                <a:solidFill>
                  <a:prstClr val="black"/>
                </a:solidFill>
                <a:latin typeface="游ゴシック" panose="020F0502020204030204"/>
                <a:ea typeface="游ゴシック" panose="020B0400000000000000" pitchFamily="50" charset="-128"/>
              </a:rPr>
              <a:t>〔2020</a:t>
            </a:r>
            <a:r>
              <a:rPr lang="ja-JP" altLang="en-US" sz="1400" dirty="0">
                <a:solidFill>
                  <a:prstClr val="black"/>
                </a:solidFill>
                <a:latin typeface="游ゴシック" panose="020F0502020204030204"/>
                <a:ea typeface="游ゴシック" panose="020B0400000000000000" pitchFamily="50" charset="-128"/>
              </a:rPr>
              <a:t>年</a:t>
            </a:r>
            <a:r>
              <a:rPr lang="en-US" altLang="ja-JP" sz="1400" dirty="0">
                <a:solidFill>
                  <a:prstClr val="black"/>
                </a:solidFill>
                <a:latin typeface="游ゴシック" panose="020F0502020204030204"/>
                <a:ea typeface="游ゴシック" panose="020B0400000000000000" pitchFamily="50" charset="-128"/>
              </a:rPr>
              <a:t>8</a:t>
            </a:r>
            <a:r>
              <a:rPr lang="ja-JP" altLang="en-US" sz="1400" dirty="0">
                <a:solidFill>
                  <a:prstClr val="black"/>
                </a:solidFill>
                <a:latin typeface="游ゴシック" panose="020F0502020204030204"/>
                <a:ea typeface="游ゴシック" panose="020B0400000000000000" pitchFamily="50" charset="-128"/>
              </a:rPr>
              <a:t>月</a:t>
            </a:r>
            <a:r>
              <a:rPr lang="en-US" altLang="ja-JP" sz="1400" dirty="0">
                <a:solidFill>
                  <a:prstClr val="black"/>
                </a:solidFill>
                <a:latin typeface="游ゴシック" panose="020F0502020204030204"/>
                <a:ea typeface="游ゴシック" panose="020B0400000000000000" pitchFamily="50" charset="-128"/>
              </a:rPr>
              <a:t>25</a:t>
            </a:r>
            <a:r>
              <a:rPr lang="ja-JP" altLang="en-US" sz="1400" dirty="0">
                <a:solidFill>
                  <a:prstClr val="black"/>
                </a:solidFill>
                <a:latin typeface="游ゴシック" panose="020F0502020204030204"/>
                <a:ea typeface="游ゴシック" panose="020B0400000000000000" pitchFamily="50" charset="-128"/>
              </a:rPr>
              <a:t>日アクセス</a:t>
            </a:r>
            <a:r>
              <a:rPr lang="en-US" altLang="ja-JP" sz="1400" dirty="0">
                <a:solidFill>
                  <a:prstClr val="black"/>
                </a:solidFill>
                <a:latin typeface="游ゴシック" panose="020F0502020204030204"/>
                <a:ea typeface="游ゴシック" panose="020B0400000000000000" pitchFamily="50" charset="-128"/>
              </a:rPr>
              <a:t>〕</a:t>
            </a:r>
            <a:endParaRPr kumimoji="1" lang="en-US" altLang="ja-JP" sz="14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endParaRPr>
          </a:p>
          <a:p>
            <a:pPr marL="171450" indent="-171450">
              <a:buFont typeface="Arial" panose="020B0604020202020204" pitchFamily="34" charset="0"/>
              <a:buChar char="•"/>
              <a:defRPr/>
            </a:pPr>
            <a:r>
              <a:rPr kumimoji="1" lang="ja-JP" altLang="en-US" sz="14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日清チキンラーメン 公式サイト</a:t>
            </a:r>
            <a:r>
              <a:rPr kumimoji="1" lang="en-US" altLang="ja-JP" sz="14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hlinkClick r:id="rId4"/>
              </a:rPr>
              <a:t>https://www.chickenramen.jp/</a:t>
            </a:r>
            <a:r>
              <a:rPr lang="en-US" altLang="ja-JP" sz="1400" dirty="0">
                <a:solidFill>
                  <a:prstClr val="black"/>
                </a:solidFill>
                <a:latin typeface="游ゴシック" panose="020F0502020204030204"/>
                <a:ea typeface="游ゴシック" panose="020B0400000000000000" pitchFamily="50" charset="-128"/>
              </a:rPr>
              <a:t>〔2020</a:t>
            </a:r>
            <a:r>
              <a:rPr lang="ja-JP" altLang="en-US" sz="1400" dirty="0">
                <a:solidFill>
                  <a:prstClr val="black"/>
                </a:solidFill>
                <a:latin typeface="游ゴシック" panose="020F0502020204030204"/>
                <a:ea typeface="游ゴシック" panose="020B0400000000000000" pitchFamily="50" charset="-128"/>
              </a:rPr>
              <a:t>年</a:t>
            </a:r>
            <a:r>
              <a:rPr lang="en-US" altLang="ja-JP" sz="1400" dirty="0">
                <a:solidFill>
                  <a:prstClr val="black"/>
                </a:solidFill>
                <a:latin typeface="游ゴシック" panose="020F0502020204030204"/>
                <a:ea typeface="游ゴシック" panose="020B0400000000000000" pitchFamily="50" charset="-128"/>
              </a:rPr>
              <a:t>8</a:t>
            </a:r>
            <a:r>
              <a:rPr lang="ja-JP" altLang="en-US" sz="1400" dirty="0">
                <a:solidFill>
                  <a:prstClr val="black"/>
                </a:solidFill>
                <a:latin typeface="游ゴシック" panose="020F0502020204030204"/>
                <a:ea typeface="游ゴシック" panose="020B0400000000000000" pitchFamily="50" charset="-128"/>
              </a:rPr>
              <a:t>月</a:t>
            </a:r>
            <a:r>
              <a:rPr lang="en-US" altLang="ja-JP" sz="1400" dirty="0">
                <a:solidFill>
                  <a:prstClr val="black"/>
                </a:solidFill>
                <a:latin typeface="游ゴシック" panose="020F0502020204030204"/>
                <a:ea typeface="游ゴシック" panose="020B0400000000000000" pitchFamily="50" charset="-128"/>
              </a:rPr>
              <a:t>25</a:t>
            </a:r>
            <a:r>
              <a:rPr lang="ja-JP" altLang="en-US" sz="1400" dirty="0">
                <a:solidFill>
                  <a:prstClr val="black"/>
                </a:solidFill>
                <a:latin typeface="游ゴシック" panose="020F0502020204030204"/>
                <a:ea typeface="游ゴシック" panose="020B0400000000000000" pitchFamily="50" charset="-128"/>
              </a:rPr>
              <a:t>日アクセス</a:t>
            </a:r>
            <a:r>
              <a:rPr lang="en-US" altLang="ja-JP" sz="1400" dirty="0">
                <a:solidFill>
                  <a:prstClr val="black"/>
                </a:solidFill>
                <a:latin typeface="游ゴシック" panose="020F0502020204030204"/>
                <a:ea typeface="游ゴシック" panose="020B0400000000000000" pitchFamily="50" charset="-128"/>
              </a:rPr>
              <a:t>〕</a:t>
            </a:r>
            <a:r>
              <a:rPr kumimoji="1" lang="ja-JP" altLang="en-US" sz="14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　</a:t>
            </a:r>
            <a:endParaRPr kumimoji="1" lang="en-US" altLang="ja-JP" sz="14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endParaRPr>
          </a:p>
          <a:p>
            <a:pPr marL="171450" indent="-171450">
              <a:buFont typeface="Arial" panose="020B0604020202020204" pitchFamily="34" charset="0"/>
              <a:buChar char="•"/>
              <a:defRPr/>
            </a:pPr>
            <a:r>
              <a:rPr lang="ja-JP" altLang="en-US" sz="1400" dirty="0">
                <a:solidFill>
                  <a:prstClr val="black"/>
                </a:solidFill>
                <a:latin typeface="游ゴシック" panose="020F0502020204030204"/>
                <a:ea typeface="游ゴシック" panose="020B0400000000000000" pitchFamily="50" charset="-128"/>
              </a:rPr>
              <a:t>明治</a:t>
            </a:r>
            <a:r>
              <a:rPr lang="en-US" altLang="ja-JP" sz="1400" dirty="0">
                <a:solidFill>
                  <a:prstClr val="black"/>
                </a:solidFill>
                <a:latin typeface="游ゴシック" panose="020F0502020204030204"/>
                <a:ea typeface="游ゴシック" panose="020B0400000000000000" pitchFamily="50" charset="-128"/>
              </a:rPr>
              <a:t> </a:t>
            </a:r>
            <a:r>
              <a:rPr lang="ja-JP" altLang="en-US" sz="1400" dirty="0">
                <a:solidFill>
                  <a:prstClr val="black"/>
                </a:solidFill>
                <a:latin typeface="游ゴシック" panose="020F0502020204030204"/>
                <a:ea typeface="游ゴシック" panose="020B0400000000000000" pitchFamily="50" charset="-128"/>
              </a:rPr>
              <a:t>公式サイト </a:t>
            </a:r>
            <a:r>
              <a:rPr lang="en-US" altLang="ja-JP" sz="1400" dirty="0">
                <a:solidFill>
                  <a:prstClr val="black"/>
                </a:solidFill>
                <a:latin typeface="游ゴシック" panose="020F0502020204030204"/>
                <a:ea typeface="游ゴシック" panose="020B0400000000000000" pitchFamily="50" charset="-128"/>
                <a:hlinkClick r:id="rId5"/>
              </a:rPr>
              <a:t>https://www.meiji.co.jp/sweets/snack/karl/lineup/</a:t>
            </a:r>
            <a:r>
              <a:rPr lang="en-US" altLang="ja-JP" sz="1400" dirty="0">
                <a:solidFill>
                  <a:prstClr val="black"/>
                </a:solidFill>
                <a:latin typeface="游ゴシック" panose="020F0502020204030204"/>
                <a:ea typeface="游ゴシック" panose="020B0400000000000000" pitchFamily="50" charset="-128"/>
              </a:rPr>
              <a:t>〔2020</a:t>
            </a:r>
            <a:r>
              <a:rPr lang="ja-JP" altLang="en-US" sz="1400" dirty="0">
                <a:solidFill>
                  <a:prstClr val="black"/>
                </a:solidFill>
                <a:latin typeface="游ゴシック" panose="020F0502020204030204"/>
                <a:ea typeface="游ゴシック" panose="020B0400000000000000" pitchFamily="50" charset="-128"/>
              </a:rPr>
              <a:t>年</a:t>
            </a:r>
            <a:r>
              <a:rPr lang="en-US" altLang="ja-JP" sz="1400" dirty="0">
                <a:solidFill>
                  <a:prstClr val="black"/>
                </a:solidFill>
                <a:latin typeface="游ゴシック" panose="020F0502020204030204"/>
                <a:ea typeface="游ゴシック" panose="020B0400000000000000" pitchFamily="50" charset="-128"/>
              </a:rPr>
              <a:t>8</a:t>
            </a:r>
            <a:r>
              <a:rPr lang="ja-JP" altLang="en-US" sz="1400" dirty="0">
                <a:solidFill>
                  <a:prstClr val="black"/>
                </a:solidFill>
                <a:latin typeface="游ゴシック" panose="020F0502020204030204"/>
                <a:ea typeface="游ゴシック" panose="020B0400000000000000" pitchFamily="50" charset="-128"/>
              </a:rPr>
              <a:t>月</a:t>
            </a:r>
            <a:r>
              <a:rPr lang="en-US" altLang="ja-JP" sz="1400" dirty="0">
                <a:solidFill>
                  <a:prstClr val="black"/>
                </a:solidFill>
                <a:latin typeface="游ゴシック" panose="020F0502020204030204"/>
                <a:ea typeface="游ゴシック" panose="020B0400000000000000" pitchFamily="50" charset="-128"/>
              </a:rPr>
              <a:t>25</a:t>
            </a:r>
            <a:r>
              <a:rPr lang="ja-JP" altLang="en-US" sz="1400" dirty="0">
                <a:solidFill>
                  <a:prstClr val="black"/>
                </a:solidFill>
                <a:latin typeface="游ゴシック" panose="020F0502020204030204"/>
                <a:ea typeface="游ゴシック" panose="020B0400000000000000" pitchFamily="50" charset="-128"/>
              </a:rPr>
              <a:t>日アクセス</a:t>
            </a:r>
            <a:r>
              <a:rPr lang="en-US" altLang="ja-JP" sz="1400" dirty="0">
                <a:solidFill>
                  <a:prstClr val="black"/>
                </a:solidFill>
                <a:latin typeface="游ゴシック" panose="020F0502020204030204"/>
                <a:ea typeface="游ゴシック" panose="020B0400000000000000" pitchFamily="50" charset="-128"/>
              </a:rPr>
              <a:t>〕</a:t>
            </a:r>
          </a:p>
          <a:p>
            <a:pPr marL="171450" indent="-171450">
              <a:buFont typeface="Arial" panose="020B0604020202020204" pitchFamily="34" charset="0"/>
              <a:buChar char="•"/>
              <a:defRPr/>
            </a:pPr>
            <a:r>
              <a:rPr kumimoji="1" lang="ja-JP" altLang="en-US" sz="14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もぐナビ </a:t>
            </a:r>
            <a:r>
              <a:rPr kumimoji="1" lang="en-US" altLang="ja-JP" sz="14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hlinkClick r:id="rId6"/>
              </a:rPr>
              <a:t>https://s.mognavi.jp/product/36393</a:t>
            </a:r>
            <a:r>
              <a:rPr kumimoji="1" lang="ja-JP" altLang="en-US" sz="14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 </a:t>
            </a:r>
            <a:r>
              <a:rPr lang="en-US" altLang="ja-JP" sz="1400" dirty="0">
                <a:solidFill>
                  <a:prstClr val="black"/>
                </a:solidFill>
                <a:latin typeface="游ゴシック" panose="020F0502020204030204"/>
                <a:ea typeface="游ゴシック" panose="020B0400000000000000" pitchFamily="50" charset="-128"/>
              </a:rPr>
              <a:t>〔2020</a:t>
            </a:r>
            <a:r>
              <a:rPr lang="ja-JP" altLang="en-US" sz="1400" dirty="0">
                <a:solidFill>
                  <a:prstClr val="black"/>
                </a:solidFill>
                <a:latin typeface="游ゴシック" panose="020F0502020204030204"/>
                <a:ea typeface="游ゴシック" panose="020B0400000000000000" pitchFamily="50" charset="-128"/>
              </a:rPr>
              <a:t>年</a:t>
            </a:r>
            <a:r>
              <a:rPr lang="en-US" altLang="ja-JP" sz="1400" dirty="0">
                <a:solidFill>
                  <a:prstClr val="black"/>
                </a:solidFill>
                <a:latin typeface="游ゴシック" panose="020F0502020204030204"/>
                <a:ea typeface="游ゴシック" panose="020B0400000000000000" pitchFamily="50" charset="-128"/>
              </a:rPr>
              <a:t>8</a:t>
            </a:r>
            <a:r>
              <a:rPr lang="ja-JP" altLang="en-US" sz="1400" dirty="0">
                <a:solidFill>
                  <a:prstClr val="black"/>
                </a:solidFill>
                <a:latin typeface="游ゴシック" panose="020F0502020204030204"/>
                <a:ea typeface="游ゴシック" panose="020B0400000000000000" pitchFamily="50" charset="-128"/>
              </a:rPr>
              <a:t>月</a:t>
            </a:r>
            <a:r>
              <a:rPr lang="en-US" altLang="ja-JP" sz="1400" dirty="0">
                <a:solidFill>
                  <a:prstClr val="black"/>
                </a:solidFill>
                <a:latin typeface="游ゴシック" panose="020F0502020204030204"/>
                <a:ea typeface="游ゴシック" panose="020B0400000000000000" pitchFamily="50" charset="-128"/>
              </a:rPr>
              <a:t>25</a:t>
            </a:r>
            <a:r>
              <a:rPr lang="ja-JP" altLang="en-US" sz="1400" dirty="0">
                <a:solidFill>
                  <a:prstClr val="black"/>
                </a:solidFill>
                <a:latin typeface="游ゴシック" panose="020F0502020204030204"/>
                <a:ea typeface="游ゴシック" panose="020B0400000000000000" pitchFamily="50" charset="-128"/>
              </a:rPr>
              <a:t>日アクセス</a:t>
            </a:r>
            <a:r>
              <a:rPr lang="en-US" altLang="ja-JP" sz="1400" dirty="0">
                <a:solidFill>
                  <a:prstClr val="black"/>
                </a:solidFill>
                <a:latin typeface="游ゴシック" panose="020F0502020204030204"/>
                <a:ea typeface="游ゴシック" panose="020B0400000000000000" pitchFamily="50" charset="-128"/>
              </a:rPr>
              <a:t>〕</a:t>
            </a:r>
            <a:endParaRPr kumimoji="1" lang="en-US" altLang="ja-JP" sz="14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endParaRPr>
          </a:p>
          <a:p>
            <a:pPr marL="171450" indent="-171450">
              <a:buFont typeface="Arial" panose="020B0604020202020204" pitchFamily="34" charset="0"/>
              <a:buChar char="•"/>
              <a:defRPr/>
            </a:pPr>
            <a:r>
              <a:rPr lang="en-US" altLang="ja-JP" sz="1400" dirty="0">
                <a:solidFill>
                  <a:prstClr val="black"/>
                </a:solidFill>
                <a:latin typeface="游ゴシック" panose="020F0502020204030204"/>
                <a:ea typeface="游ゴシック" panose="020B0400000000000000" pitchFamily="50" charset="-128"/>
              </a:rPr>
              <a:t>Pinterest</a:t>
            </a:r>
            <a:r>
              <a:rPr lang="ja-JP" altLang="en-US" sz="1400" dirty="0">
                <a:solidFill>
                  <a:prstClr val="black"/>
                </a:solidFill>
                <a:latin typeface="游ゴシック" panose="020F0502020204030204"/>
                <a:ea typeface="游ゴシック" panose="020B0400000000000000" pitchFamily="50" charset="-128"/>
              </a:rPr>
              <a:t> </a:t>
            </a:r>
            <a:r>
              <a:rPr lang="en-US" altLang="ja-JP" sz="1400" dirty="0">
                <a:solidFill>
                  <a:prstClr val="black"/>
                </a:solidFill>
                <a:latin typeface="游ゴシック" panose="020F0502020204030204"/>
                <a:ea typeface="游ゴシック" panose="020B0400000000000000" pitchFamily="50" charset="-128"/>
                <a:hlinkClick r:id="rId7"/>
              </a:rPr>
              <a:t>https://www.pinterest.jp/pin/194780752616096217/</a:t>
            </a:r>
            <a:r>
              <a:rPr lang="en-US" altLang="ja-JP" sz="1400" dirty="0">
                <a:solidFill>
                  <a:prstClr val="black"/>
                </a:solidFill>
                <a:latin typeface="游ゴシック" panose="020F0502020204030204"/>
                <a:ea typeface="游ゴシック" panose="020B0400000000000000" pitchFamily="50" charset="-128"/>
              </a:rPr>
              <a:t>〔2020</a:t>
            </a:r>
            <a:r>
              <a:rPr lang="ja-JP" altLang="en-US" sz="1400" dirty="0">
                <a:solidFill>
                  <a:prstClr val="black"/>
                </a:solidFill>
                <a:latin typeface="游ゴシック" panose="020F0502020204030204"/>
                <a:ea typeface="游ゴシック" panose="020B0400000000000000" pitchFamily="50" charset="-128"/>
              </a:rPr>
              <a:t>年</a:t>
            </a:r>
            <a:r>
              <a:rPr lang="en-US" altLang="ja-JP" sz="1400" dirty="0">
                <a:solidFill>
                  <a:prstClr val="black"/>
                </a:solidFill>
                <a:latin typeface="游ゴシック" panose="020F0502020204030204"/>
                <a:ea typeface="游ゴシック" panose="020B0400000000000000" pitchFamily="50" charset="-128"/>
              </a:rPr>
              <a:t>8</a:t>
            </a:r>
            <a:r>
              <a:rPr lang="ja-JP" altLang="en-US" sz="1400" dirty="0">
                <a:solidFill>
                  <a:prstClr val="black"/>
                </a:solidFill>
                <a:latin typeface="游ゴシック" panose="020F0502020204030204"/>
                <a:ea typeface="游ゴシック" panose="020B0400000000000000" pitchFamily="50" charset="-128"/>
              </a:rPr>
              <a:t>月</a:t>
            </a:r>
            <a:r>
              <a:rPr lang="en-US" altLang="ja-JP" sz="1400" dirty="0">
                <a:solidFill>
                  <a:prstClr val="black"/>
                </a:solidFill>
                <a:latin typeface="游ゴシック" panose="020F0502020204030204"/>
                <a:ea typeface="游ゴシック" panose="020B0400000000000000" pitchFamily="50" charset="-128"/>
              </a:rPr>
              <a:t>25</a:t>
            </a:r>
            <a:r>
              <a:rPr lang="ja-JP" altLang="en-US" sz="1400" dirty="0">
                <a:solidFill>
                  <a:prstClr val="black"/>
                </a:solidFill>
                <a:latin typeface="游ゴシック" panose="020F0502020204030204"/>
                <a:ea typeface="游ゴシック" panose="020B0400000000000000" pitchFamily="50" charset="-128"/>
              </a:rPr>
              <a:t>日アクセス</a:t>
            </a:r>
            <a:r>
              <a:rPr lang="en-US" altLang="ja-JP" sz="1400" dirty="0">
                <a:solidFill>
                  <a:prstClr val="black"/>
                </a:solidFill>
                <a:latin typeface="游ゴシック" panose="020F0502020204030204"/>
                <a:ea typeface="游ゴシック" panose="020B0400000000000000" pitchFamily="50" charset="-128"/>
              </a:rPr>
              <a:t>〕</a:t>
            </a:r>
            <a:endParaRPr lang="ja-JP" altLang="en-US" sz="1400" dirty="0">
              <a:solidFill>
                <a:prstClr val="black"/>
              </a:solidFill>
              <a:latin typeface="游ゴシック" panose="020F0502020204030204"/>
              <a:ea typeface="游ゴシック" panose="020B0400000000000000" pitchFamily="50" charset="-128"/>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1" lang="en-US" altLang="ja-JP" sz="14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1" lang="en-US" altLang="ja-JP" sz="14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1" lang="ja-JP" altLang="en-US" sz="14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朝日新聞社メディアビジネス局 広告朝日「カルピス」</a:t>
            </a:r>
            <a:r>
              <a:rPr kumimoji="1" lang="en-US" altLang="ja-JP" sz="14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2012</a:t>
            </a:r>
            <a:r>
              <a:rPr kumimoji="1" lang="ja-JP" altLang="en-US" sz="14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年</a:t>
            </a:r>
            <a:r>
              <a:rPr kumimoji="1" lang="en-US" altLang="ja-JP" sz="14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7</a:t>
            </a:r>
            <a:r>
              <a:rPr kumimoji="1" lang="ja-JP" altLang="en-US" sz="14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月</a:t>
            </a:r>
            <a:r>
              <a:rPr kumimoji="1" lang="en-US" altLang="ja-JP" sz="14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2</a:t>
            </a:r>
            <a:r>
              <a:rPr kumimoji="1" lang="ja-JP" altLang="en-US" sz="14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日</a:t>
            </a:r>
            <a:endParaRPr kumimoji="1" lang="en-US" altLang="ja-JP" sz="14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endParaRPr>
          </a:p>
          <a:p>
            <a:pPr lvl="0">
              <a:defRPr/>
            </a:pPr>
            <a:r>
              <a:rPr lang="ja-JP" altLang="en-US" sz="1400" dirty="0">
                <a:solidFill>
                  <a:prstClr val="black"/>
                </a:solidFill>
                <a:latin typeface="游ゴシック" panose="020F0502020204030204"/>
                <a:ea typeface="游ゴシック" panose="020B0400000000000000" pitchFamily="50" charset="-128"/>
              </a:rPr>
              <a:t>　</a:t>
            </a:r>
            <a:r>
              <a:rPr lang="en-US" altLang="ja-JP" sz="1400" dirty="0">
                <a:solidFill>
                  <a:prstClr val="black"/>
                </a:solidFill>
                <a:latin typeface="游ゴシック" panose="020F0502020204030204"/>
                <a:ea typeface="游ゴシック" panose="020B0400000000000000" pitchFamily="50" charset="-128"/>
              </a:rPr>
              <a:t>(</a:t>
            </a:r>
            <a:r>
              <a:rPr lang="en-US" altLang="ja-JP" sz="1400" dirty="0">
                <a:hlinkClick r:id="rId8"/>
              </a:rPr>
              <a:t>https://adv.asahi.com/long_seller/11059705.html</a:t>
            </a:r>
            <a:r>
              <a:rPr lang="en-US" altLang="ja-JP" sz="1400" dirty="0">
                <a:solidFill>
                  <a:prstClr val="black"/>
                </a:solidFill>
                <a:latin typeface="游ゴシック" panose="020F0502020204030204"/>
                <a:ea typeface="游ゴシック" panose="020B0400000000000000" pitchFamily="50" charset="-128"/>
              </a:rPr>
              <a:t>)</a:t>
            </a:r>
            <a:r>
              <a:rPr kumimoji="1" lang="en-US" altLang="ja-JP" sz="14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〔2020</a:t>
            </a:r>
            <a:r>
              <a:rPr kumimoji="1" lang="ja-JP" altLang="en-US" sz="14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年</a:t>
            </a:r>
            <a:r>
              <a:rPr kumimoji="1" lang="en-US" altLang="ja-JP" sz="14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7</a:t>
            </a:r>
            <a:r>
              <a:rPr kumimoji="1" lang="ja-JP" altLang="en-US" sz="14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月</a:t>
            </a:r>
            <a:r>
              <a:rPr kumimoji="1" lang="en-US" altLang="ja-JP" sz="14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24</a:t>
            </a:r>
            <a:r>
              <a:rPr kumimoji="1" lang="ja-JP" altLang="en-US" sz="14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日アクセス</a:t>
            </a:r>
            <a:r>
              <a:rPr kumimoji="1" lang="en-US" altLang="ja-JP" sz="14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1" lang="ja-JP" altLang="en-US" sz="14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内閣府「少子化社会対策白書」</a:t>
            </a:r>
            <a:r>
              <a:rPr kumimoji="1" lang="en-US" altLang="ja-JP" sz="14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2018</a:t>
            </a:r>
            <a:r>
              <a:rPr kumimoji="1" lang="ja-JP" altLang="en-US" sz="14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年</a:t>
            </a:r>
            <a:r>
              <a:rPr kumimoji="1" lang="en-US" altLang="ja-JP" sz="14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6</a:t>
            </a:r>
            <a:r>
              <a:rPr kumimoji="1" lang="ja-JP" altLang="en-US" sz="14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月</a:t>
            </a:r>
            <a:r>
              <a:rPr kumimoji="1" lang="en-US" altLang="ja-JP" sz="14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19</a:t>
            </a:r>
            <a:r>
              <a:rPr kumimoji="1" lang="ja-JP" altLang="en-US" sz="14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日</a:t>
            </a:r>
            <a:endParaRPr kumimoji="1" lang="en-US" altLang="ja-JP" sz="14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endParaRPr>
          </a:p>
          <a:p>
            <a:pPr lvl="0">
              <a:defRPr/>
            </a:pPr>
            <a:r>
              <a:rPr lang="ja-JP" altLang="en-US" sz="1400" dirty="0">
                <a:solidFill>
                  <a:prstClr val="black"/>
                </a:solidFill>
                <a:latin typeface="游ゴシック" panose="020F0502020204030204"/>
                <a:ea typeface="游ゴシック" panose="020B0400000000000000" pitchFamily="50" charset="-128"/>
              </a:rPr>
              <a:t>　</a:t>
            </a:r>
            <a:r>
              <a:rPr lang="en-US" altLang="ja-JP" sz="1400" dirty="0">
                <a:solidFill>
                  <a:prstClr val="black"/>
                </a:solidFill>
                <a:latin typeface="游ゴシック" panose="020F0502020204030204"/>
                <a:ea typeface="游ゴシック" panose="020B0400000000000000" pitchFamily="50" charset="-128"/>
              </a:rPr>
              <a:t>(</a:t>
            </a:r>
            <a:r>
              <a:rPr lang="en-US" altLang="ja-JP" sz="1400" dirty="0">
                <a:hlinkClick r:id="rId9"/>
              </a:rPr>
              <a:t>https://www8.cao.go.jp/shoushi/shoushika/whitepaper/measures/w-2018/30pdfhonpen/30honpen.html</a:t>
            </a:r>
            <a:r>
              <a:rPr lang="en-US" altLang="ja-JP" sz="1400" dirty="0">
                <a:solidFill>
                  <a:prstClr val="black"/>
                </a:solidFill>
                <a:latin typeface="游ゴシック" panose="020F0502020204030204"/>
                <a:ea typeface="游ゴシック" panose="020B0400000000000000" pitchFamily="50" charset="-128"/>
              </a:rPr>
              <a:t>)</a:t>
            </a:r>
          </a:p>
          <a:p>
            <a:pPr lvl="0">
              <a:defRPr/>
            </a:pPr>
            <a:r>
              <a:rPr kumimoji="1" lang="en-US" altLang="ja-JP" sz="14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〔2020</a:t>
            </a:r>
            <a:r>
              <a:rPr kumimoji="1" lang="ja-JP" altLang="en-US" sz="14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年</a:t>
            </a:r>
            <a:r>
              <a:rPr kumimoji="1" lang="en-US" altLang="ja-JP" sz="14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7</a:t>
            </a:r>
            <a:r>
              <a:rPr kumimoji="1" lang="ja-JP" altLang="en-US" sz="14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月</a:t>
            </a:r>
            <a:r>
              <a:rPr kumimoji="1" lang="en-US" altLang="ja-JP" sz="14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20</a:t>
            </a:r>
            <a:r>
              <a:rPr kumimoji="1" lang="ja-JP" altLang="en-US" sz="14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日アクセス</a:t>
            </a:r>
            <a:r>
              <a:rPr kumimoji="1" lang="en-US" altLang="ja-JP" sz="14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a:t>
            </a:r>
          </a:p>
          <a:p>
            <a:pPr marR="0" lvl="0" algn="l" defTabSz="914400" rtl="0" eaLnBrk="1" fontAlgn="auto" latinLnBrk="0" hangingPunct="1">
              <a:lnSpc>
                <a:spcPct val="100000"/>
              </a:lnSpc>
              <a:spcBef>
                <a:spcPts val="0"/>
              </a:spcBef>
              <a:spcAft>
                <a:spcPts val="0"/>
              </a:spcAft>
              <a:buClrTx/>
              <a:buSzTx/>
              <a:tabLst/>
              <a:defRPr/>
            </a:pPr>
            <a:endParaRPr kumimoji="1" lang="en-US" altLang="ja-JP" sz="20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1" lang="en-US" altLang="ja-JP" sz="20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1" lang="en-US" altLang="ja-JP" sz="20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1" lang="en-US" altLang="ja-JP" sz="20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endParaRPr>
          </a:p>
        </p:txBody>
      </p:sp>
      <p:sp>
        <p:nvSpPr>
          <p:cNvPr id="11" name="正方形/長方形 10">
            <a:extLst>
              <a:ext uri="{FF2B5EF4-FFF2-40B4-BE49-F238E27FC236}">
                <a16:creationId xmlns:a16="http://schemas.microsoft.com/office/drawing/2014/main" id="{8D4C2EE9-8670-B448-8571-97A6425088B6}"/>
              </a:ext>
            </a:extLst>
          </p:cNvPr>
          <p:cNvSpPr/>
          <p:nvPr/>
        </p:nvSpPr>
        <p:spPr>
          <a:xfrm>
            <a:off x="0" y="0"/>
            <a:ext cx="12192000" cy="1030287"/>
          </a:xfrm>
          <a:prstGeom prst="rect">
            <a:avLst/>
          </a:prstGeom>
          <a:solidFill>
            <a:schemeClr val="accent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2800" b="0" i="0" u="none" strike="noStrike" kern="1200" cap="none" spc="0" normalizeH="0" baseline="0" noProof="0">
                <a:ln>
                  <a:noFill/>
                </a:ln>
                <a:solidFill>
                  <a:prstClr val="white"/>
                </a:solidFill>
                <a:effectLst/>
                <a:uLnTx/>
                <a:uFillTx/>
                <a:latin typeface="ＭＳ Ｐゴシック" panose="020B0600070205080204" pitchFamily="50" charset="-128"/>
                <a:ea typeface="ＭＳ Ｐゴシック" panose="020B0600070205080204" pitchFamily="50" charset="-128"/>
                <a:cs typeface="+mn-cs"/>
              </a:rPr>
              <a:t>        </a:t>
            </a:r>
            <a:r>
              <a:rPr kumimoji="1" lang="ja-JP" altLang="en-US" sz="2800" b="0" i="0" u="none" strike="noStrike" kern="1200" cap="none" spc="0" normalizeH="0" baseline="0" noProof="0">
                <a:ln>
                  <a:noFill/>
                </a:ln>
                <a:solidFill>
                  <a:prstClr val="white"/>
                </a:solidFill>
                <a:effectLst/>
                <a:uLnTx/>
                <a:uFillTx/>
                <a:latin typeface="ＭＳ Ｐゴシック" panose="020B0600070205080204" pitchFamily="50" charset="-128"/>
                <a:ea typeface="ＭＳ Ｐゴシック" panose="020B0600070205080204" pitchFamily="50" charset="-128"/>
                <a:cs typeface="+mn-cs"/>
              </a:rPr>
              <a:t>参考文献</a:t>
            </a:r>
            <a:endParaRPr kumimoji="1" lang="ja-JP" altLang="en-US" sz="2800" b="0" i="0" u="none" strike="noStrike" kern="1200" cap="none" spc="0" normalizeH="0" baseline="0" noProof="0">
              <a:ln>
                <a:noFill/>
              </a:ln>
              <a:solidFill>
                <a:prstClr val="white"/>
              </a:solidFill>
              <a:effectLst/>
              <a:uLnTx/>
              <a:uFillTx/>
              <a:latin typeface="游ゴシック" panose="020F0502020204030204"/>
              <a:ea typeface="游ゴシック" panose="020B0400000000000000" pitchFamily="50" charset="-128"/>
              <a:cs typeface="+mn-cs"/>
            </a:endParaRPr>
          </a:p>
        </p:txBody>
      </p:sp>
      <p:pic>
        <p:nvPicPr>
          <p:cNvPr id="8" name="グラフィックス 7" descr="チェックリスト">
            <a:extLst>
              <a:ext uri="{FF2B5EF4-FFF2-40B4-BE49-F238E27FC236}">
                <a16:creationId xmlns:a16="http://schemas.microsoft.com/office/drawing/2014/main" id="{A13DD946-6776-4C2A-8825-55AEDB12EE6F}"/>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96130" y="100805"/>
            <a:ext cx="828676" cy="828676"/>
          </a:xfrm>
          <a:prstGeom prst="rect">
            <a:avLst/>
          </a:prstGeom>
        </p:spPr>
      </p:pic>
    </p:spTree>
    <p:extLst>
      <p:ext uri="{BB962C8B-B14F-4D97-AF65-F5344CB8AC3E}">
        <p14:creationId xmlns:p14="http://schemas.microsoft.com/office/powerpoint/2010/main" val="189080783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正方形/長方形 8">
            <a:extLst>
              <a:ext uri="{FF2B5EF4-FFF2-40B4-BE49-F238E27FC236}">
                <a16:creationId xmlns:a16="http://schemas.microsoft.com/office/drawing/2014/main" id="{10CBB496-BD4F-414B-AEE0-D08702307286}"/>
              </a:ext>
            </a:extLst>
          </p:cNvPr>
          <p:cNvSpPr/>
          <p:nvPr/>
        </p:nvSpPr>
        <p:spPr>
          <a:xfrm>
            <a:off x="0" y="0"/>
            <a:ext cx="12192000" cy="1030287"/>
          </a:xfrm>
          <a:prstGeom prst="rect">
            <a:avLst/>
          </a:prstGeom>
          <a:solidFill>
            <a:schemeClr val="accent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rgbClr val="A5A5A5"/>
              </a:solidFill>
              <a:effectLst/>
              <a:uLnTx/>
              <a:uFillTx/>
              <a:latin typeface="游ゴシック" panose="020F0502020204030204"/>
              <a:ea typeface="游ゴシック" panose="020B0400000000000000" pitchFamily="50" charset="-128"/>
              <a:cs typeface="+mn-cs"/>
            </a:endParaRPr>
          </a:p>
        </p:txBody>
      </p:sp>
      <p:sp>
        <p:nvSpPr>
          <p:cNvPr id="5" name="タイトル 4">
            <a:extLst>
              <a:ext uri="{FF2B5EF4-FFF2-40B4-BE49-F238E27FC236}">
                <a16:creationId xmlns:a16="http://schemas.microsoft.com/office/drawing/2014/main" id="{0B913EFA-159A-42D2-B850-DB0A281B581B}"/>
              </a:ext>
            </a:extLst>
          </p:cNvPr>
          <p:cNvSpPr>
            <a:spLocks noGrp="1"/>
          </p:cNvSpPr>
          <p:nvPr>
            <p:ph type="title"/>
          </p:nvPr>
        </p:nvSpPr>
        <p:spPr>
          <a:xfrm>
            <a:off x="175847" y="100805"/>
            <a:ext cx="11936436" cy="828676"/>
          </a:xfrm>
        </p:spPr>
        <p:txBody>
          <a:bodyPr/>
          <a:lstStyle/>
          <a:p>
            <a:r>
              <a:rPr kumimoji="1" lang="ja-JP" altLang="en-US">
                <a:solidFill>
                  <a:schemeClr val="bg1"/>
                </a:solidFill>
                <a:latin typeface="ＭＳ Ｐゴシック" panose="020B0600070205080204" pitchFamily="50" charset="-128"/>
                <a:ea typeface="ＭＳ Ｐゴシック" panose="020B0600070205080204" pitchFamily="50" charset="-128"/>
              </a:rPr>
              <a:t>　　　現状分析：</a:t>
            </a:r>
            <a:r>
              <a:rPr lang="ja-JP" altLang="en-US">
                <a:solidFill>
                  <a:schemeClr val="bg1"/>
                </a:solidFill>
                <a:latin typeface="ＭＳ Ｐゴシック" panose="020B0600070205080204" pitchFamily="50" charset="-128"/>
                <a:ea typeface="ＭＳ Ｐゴシック" panose="020B0600070205080204" pitchFamily="50" charset="-128"/>
              </a:rPr>
              <a:t> ショートセラーとは？</a:t>
            </a:r>
            <a:endParaRPr kumimoji="1" lang="ja-JP" altLang="en-US">
              <a:solidFill>
                <a:schemeClr val="bg1"/>
              </a:solidFill>
              <a:latin typeface="ＭＳ Ｐゴシック" panose="020B0600070205080204" pitchFamily="50" charset="-128"/>
              <a:ea typeface="ＭＳ Ｐゴシック" panose="020B0600070205080204" pitchFamily="50" charset="-128"/>
            </a:endParaRPr>
          </a:p>
        </p:txBody>
      </p:sp>
      <p:sp>
        <p:nvSpPr>
          <p:cNvPr id="2" name="スライド番号プレースホルダー 1">
            <a:extLst>
              <a:ext uri="{FF2B5EF4-FFF2-40B4-BE49-F238E27FC236}">
                <a16:creationId xmlns:a16="http://schemas.microsoft.com/office/drawing/2014/main" id="{42C612D1-EFD6-4636-AE29-F93419BEDB39}"/>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DAEFD1B-B8CD-4402-A920-01F79D5D8BA5}" type="slidenum">
              <a:rPr kumimoji="1" lang="ja-JP" altLang="en-US" sz="1200" b="0" i="0" u="none" strike="noStrike" kern="1200" cap="none" spc="0" normalizeH="0" baseline="0" noProof="0" smtClean="0">
                <a:ln>
                  <a:noFill/>
                </a:ln>
                <a:solidFill>
                  <a:prstClr val="black">
                    <a:tint val="75000"/>
                  </a:prstClr>
                </a:solidFill>
                <a:effectLst/>
                <a:uLnTx/>
                <a:uFillTx/>
                <a:latin typeface="游ゴシック" panose="020F0502020204030204"/>
                <a:ea typeface="游ゴシック" panose="020B0400000000000000"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1" lang="ja-JP" altLang="en-US" sz="1200" b="0" i="0" u="none" strike="noStrike" kern="1200" cap="none" spc="0" normalizeH="0" baseline="0" noProof="0">
              <a:ln>
                <a:noFill/>
              </a:ln>
              <a:solidFill>
                <a:prstClr val="black">
                  <a:tint val="75000"/>
                </a:prstClr>
              </a:solidFill>
              <a:effectLst/>
              <a:uLnTx/>
              <a:uFillTx/>
              <a:latin typeface="游ゴシック" panose="020F0502020204030204"/>
              <a:ea typeface="游ゴシック" panose="020B0400000000000000" pitchFamily="50" charset="-128"/>
              <a:cs typeface="+mn-cs"/>
            </a:endParaRPr>
          </a:p>
        </p:txBody>
      </p:sp>
      <p:sp>
        <p:nvSpPr>
          <p:cNvPr id="14" name="コンテンツ プレースホルダー 13">
            <a:extLst>
              <a:ext uri="{FF2B5EF4-FFF2-40B4-BE49-F238E27FC236}">
                <a16:creationId xmlns:a16="http://schemas.microsoft.com/office/drawing/2014/main" id="{00279CA2-C5E0-AD49-93F3-6CCDCE812945}"/>
              </a:ext>
            </a:extLst>
          </p:cNvPr>
          <p:cNvSpPr>
            <a:spLocks noGrp="1"/>
          </p:cNvSpPr>
          <p:nvPr>
            <p:ph idx="1"/>
          </p:nvPr>
        </p:nvSpPr>
        <p:spPr/>
        <p:txBody>
          <a:bodyPr/>
          <a:lstStyle/>
          <a:p>
            <a:pPr marL="0" indent="0">
              <a:buNone/>
            </a:pPr>
            <a:r>
              <a:rPr lang="ja-JP" altLang="ja-JP" u="sng"/>
              <a:t>ショート</a:t>
            </a:r>
            <a:r>
              <a:rPr lang="ja-JP" altLang="en-US" u="sng"/>
              <a:t>・</a:t>
            </a:r>
            <a:r>
              <a:rPr lang="ja-JP" altLang="ja-JP" u="sng"/>
              <a:t>セラー</a:t>
            </a:r>
            <a:endParaRPr lang="en-US" altLang="ja-JP" u="sng"/>
          </a:p>
          <a:p>
            <a:pPr marL="0" indent="0">
              <a:buNone/>
            </a:pPr>
            <a:endParaRPr lang="en-US" altLang="ja-JP"/>
          </a:p>
          <a:p>
            <a:pPr marL="0" indent="0">
              <a:buNone/>
            </a:pPr>
            <a:endParaRPr lang="ja-JP" altLang="en-US"/>
          </a:p>
        </p:txBody>
      </p:sp>
      <p:pic>
        <p:nvPicPr>
          <p:cNvPr id="15" name="グラフィックス 14" descr="リサーチ">
            <a:extLst>
              <a:ext uri="{FF2B5EF4-FFF2-40B4-BE49-F238E27FC236}">
                <a16:creationId xmlns:a16="http://schemas.microsoft.com/office/drawing/2014/main" id="{04AC0CF3-EE9D-7D45-BB7E-CEA31674F402}"/>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75846" y="147707"/>
            <a:ext cx="781774" cy="781774"/>
          </a:xfrm>
          <a:prstGeom prst="rect">
            <a:avLst/>
          </a:prstGeom>
        </p:spPr>
      </p:pic>
      <p:sp>
        <p:nvSpPr>
          <p:cNvPr id="36" name="思考の吹き出し: 雲形 5">
            <a:extLst>
              <a:ext uri="{FF2B5EF4-FFF2-40B4-BE49-F238E27FC236}">
                <a16:creationId xmlns:a16="http://schemas.microsoft.com/office/drawing/2014/main" id="{12201D8E-27C9-9144-88B8-AC504819FEBB}"/>
              </a:ext>
            </a:extLst>
          </p:cNvPr>
          <p:cNvSpPr/>
          <p:nvPr/>
        </p:nvSpPr>
        <p:spPr>
          <a:xfrm flipV="1">
            <a:off x="1624151" y="2754775"/>
            <a:ext cx="9342861" cy="3422188"/>
          </a:xfrm>
          <a:prstGeom prst="cloudCallout">
            <a:avLst>
              <a:gd name="adj1" fmla="val -40113"/>
              <a:gd name="adj2" fmla="val 57938"/>
            </a:avLst>
          </a:prstGeom>
          <a:ln>
            <a:solidFill>
              <a:schemeClr val="bg1">
                <a:lumMod val="50000"/>
              </a:schemeClr>
            </a:solidFill>
          </a:ln>
        </p:spPr>
        <p:style>
          <a:lnRef idx="2">
            <a:schemeClr val="accent1">
              <a:shade val="50000"/>
            </a:schemeClr>
          </a:lnRef>
          <a:fillRef idx="1002">
            <a:schemeClr val="l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ja-JP" sz="1800" b="0" i="0" u="none" strike="noStrike" kern="1200" cap="none" spc="0" normalizeH="0" baseline="0" noProof="0">
                <a:ln>
                  <a:noFill/>
                </a:ln>
                <a:solidFill>
                  <a:prstClr val="white"/>
                </a:solidFill>
                <a:effectLst/>
                <a:uLnTx/>
                <a:uFillTx/>
                <a:latin typeface="游ゴシック" panose="020F0502020204030204"/>
                <a:ea typeface="游ゴシック" panose="020B0400000000000000" pitchFamily="34" charset="-128"/>
                <a:cs typeface="+mn-cs"/>
              </a:rPr>
              <a:t>品寿命が短くなったことに対応した戦略である。</a:t>
            </a:r>
            <a:r>
              <a:rPr kumimoji="1" lang="ja-JP" altLang="en-US" sz="1800" b="0" i="0" u="none" strike="noStrike" kern="1200" cap="none" spc="0" normalizeH="0" baseline="0" noProof="0">
                <a:ln>
                  <a:noFill/>
                </a:ln>
                <a:solidFill>
                  <a:prstClr val="white"/>
                </a:solidFill>
                <a:effectLst/>
                <a:uLnTx/>
                <a:uFillTx/>
                <a:latin typeface="游ゴシック" panose="020F0502020204030204"/>
                <a:ea typeface="游ゴシック" panose="020B0400000000000000" pitchFamily="34" charset="-128"/>
                <a:cs typeface="+mn-cs"/>
              </a:rPr>
              <a:t>木）</a:t>
            </a:r>
          </a:p>
        </p:txBody>
      </p:sp>
      <p:sp>
        <p:nvSpPr>
          <p:cNvPr id="18" name="テキスト ボックス 17">
            <a:extLst>
              <a:ext uri="{FF2B5EF4-FFF2-40B4-BE49-F238E27FC236}">
                <a16:creationId xmlns:a16="http://schemas.microsoft.com/office/drawing/2014/main" id="{525E849B-81BE-4A42-B91B-3076EE8814B5}"/>
              </a:ext>
            </a:extLst>
          </p:cNvPr>
          <p:cNvSpPr txBox="1"/>
          <p:nvPr/>
        </p:nvSpPr>
        <p:spPr>
          <a:xfrm>
            <a:off x="3458739" y="3948805"/>
            <a:ext cx="5673687" cy="126188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ja-JP" sz="20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34" charset="-128"/>
                <a:cs typeface="+mn-cs"/>
              </a:rPr>
              <a:t>短い期間に一定数を売る想定の新商品を小刻みに出し続ける商品戦略もしくはその商品のこと。商品寿命が短くなったことに対応した戦略。</a:t>
            </a:r>
            <a:endParaRPr kumimoji="1" lang="en-US" altLang="ja-JP" sz="20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34" charset="-128"/>
              <a:cs typeface="+mn-cs"/>
            </a:endParaRPr>
          </a:p>
          <a:p>
            <a:pPr marL="0" marR="0" lvl="0" indent="0" algn="r" defTabSz="914400" rtl="0" eaLnBrk="1" fontAlgn="auto" latinLnBrk="0" hangingPunct="1">
              <a:lnSpc>
                <a:spcPct val="100000"/>
              </a:lnSpc>
              <a:spcBef>
                <a:spcPts val="0"/>
              </a:spcBef>
              <a:spcAft>
                <a:spcPts val="0"/>
              </a:spcAft>
              <a:buClrTx/>
              <a:buSzTx/>
              <a:buFontTx/>
              <a:buNone/>
              <a:tabLst/>
              <a:defRPr/>
            </a:pPr>
            <a:r>
              <a:rPr kumimoji="1" lang="ja-JP" altLang="ja-JP" sz="16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34" charset="-128"/>
                <a:cs typeface="+mn-cs"/>
              </a:rPr>
              <a:t>（上木</a:t>
            </a:r>
            <a:r>
              <a:rPr kumimoji="1" lang="en-US" altLang="ja-JP" sz="16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34" charset="-128"/>
                <a:cs typeface="+mn-cs"/>
              </a:rPr>
              <a:t>, 2006</a:t>
            </a:r>
            <a:r>
              <a:rPr kumimoji="1" lang="ja-JP" altLang="ja-JP" sz="16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34" charset="-128"/>
                <a:cs typeface="+mn-cs"/>
              </a:rPr>
              <a:t>）</a:t>
            </a:r>
          </a:p>
        </p:txBody>
      </p:sp>
    </p:spTree>
    <p:extLst>
      <p:ext uri="{BB962C8B-B14F-4D97-AF65-F5344CB8AC3E}">
        <p14:creationId xmlns:p14="http://schemas.microsoft.com/office/powerpoint/2010/main" val="220601937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正方形/長方形 3">
            <a:extLst>
              <a:ext uri="{FF2B5EF4-FFF2-40B4-BE49-F238E27FC236}">
                <a16:creationId xmlns:a16="http://schemas.microsoft.com/office/drawing/2014/main" id="{7319FAD2-A435-4C69-BCD4-076E54D2EFC0}"/>
              </a:ext>
            </a:extLst>
          </p:cNvPr>
          <p:cNvSpPr/>
          <p:nvPr/>
        </p:nvSpPr>
        <p:spPr>
          <a:xfrm>
            <a:off x="0" y="0"/>
            <a:ext cx="12192000" cy="1030287"/>
          </a:xfrm>
          <a:prstGeom prst="rect">
            <a:avLst/>
          </a:prstGeom>
          <a:solidFill>
            <a:schemeClr val="accent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游ゴシック" panose="020F0502020204030204"/>
              <a:ea typeface="游ゴシック" panose="020B0400000000000000" pitchFamily="50" charset="-128"/>
              <a:cs typeface="+mn-cs"/>
            </a:endParaRPr>
          </a:p>
        </p:txBody>
      </p:sp>
      <p:sp>
        <p:nvSpPr>
          <p:cNvPr id="5" name="タイトル 4">
            <a:extLst>
              <a:ext uri="{FF2B5EF4-FFF2-40B4-BE49-F238E27FC236}">
                <a16:creationId xmlns:a16="http://schemas.microsoft.com/office/drawing/2014/main" id="{0B913EFA-159A-42D2-B850-DB0A281B581B}"/>
              </a:ext>
            </a:extLst>
          </p:cNvPr>
          <p:cNvSpPr>
            <a:spLocks noGrp="1"/>
          </p:cNvSpPr>
          <p:nvPr>
            <p:ph type="title"/>
          </p:nvPr>
        </p:nvSpPr>
        <p:spPr>
          <a:xfrm>
            <a:off x="175847" y="100805"/>
            <a:ext cx="11936436" cy="828676"/>
          </a:xfrm>
        </p:spPr>
        <p:txBody>
          <a:bodyPr/>
          <a:lstStyle/>
          <a:p>
            <a:r>
              <a:rPr kumimoji="1" lang="ja-JP" altLang="en-US">
                <a:solidFill>
                  <a:schemeClr val="bg1"/>
                </a:solidFill>
                <a:latin typeface="ＭＳ Ｐゴシック" panose="020B0600070205080204" pitchFamily="50" charset="-128"/>
                <a:ea typeface="ＭＳ Ｐゴシック" panose="020B0600070205080204" pitchFamily="50" charset="-128"/>
              </a:rPr>
              <a:t>　　　現状分析</a:t>
            </a:r>
            <a:r>
              <a:rPr lang="ja-JP" altLang="en-US">
                <a:solidFill>
                  <a:schemeClr val="bg1"/>
                </a:solidFill>
                <a:latin typeface="ＭＳ Ｐゴシック" panose="020B0600070205080204" pitchFamily="50" charset="-128"/>
                <a:ea typeface="ＭＳ Ｐゴシック" panose="020B0600070205080204" pitchFamily="50" charset="-128"/>
              </a:rPr>
              <a:t>：</a:t>
            </a:r>
            <a:r>
              <a:rPr lang="en-US" altLang="ja-JP">
                <a:solidFill>
                  <a:schemeClr val="bg1"/>
                </a:solidFill>
                <a:latin typeface="ＭＳ Ｐゴシック" panose="020B0600070205080204" pitchFamily="50" charset="-128"/>
                <a:ea typeface="ＭＳ Ｐゴシック" panose="020B0600070205080204" pitchFamily="50" charset="-128"/>
              </a:rPr>
              <a:t> </a:t>
            </a:r>
            <a:r>
              <a:rPr lang="ja-JP" altLang="en-US">
                <a:solidFill>
                  <a:schemeClr val="bg1"/>
                </a:solidFill>
                <a:latin typeface="ＭＳ Ｐゴシック" panose="020B0600070205080204" pitchFamily="50" charset="-128"/>
                <a:ea typeface="ＭＳ Ｐゴシック" panose="020B0600070205080204" pitchFamily="50" charset="-128"/>
              </a:rPr>
              <a:t>ショートセラーの現状①</a:t>
            </a:r>
            <a:endParaRPr kumimoji="1" lang="ja-JP" altLang="en-US">
              <a:solidFill>
                <a:schemeClr val="bg1"/>
              </a:solidFill>
              <a:latin typeface="ＭＳ Ｐゴシック" panose="020B0600070205080204" pitchFamily="50" charset="-128"/>
              <a:ea typeface="ＭＳ Ｐゴシック" panose="020B0600070205080204" pitchFamily="50" charset="-128"/>
            </a:endParaRPr>
          </a:p>
        </p:txBody>
      </p:sp>
      <p:sp>
        <p:nvSpPr>
          <p:cNvPr id="2" name="スライド番号プレースホルダー 1">
            <a:extLst>
              <a:ext uri="{FF2B5EF4-FFF2-40B4-BE49-F238E27FC236}">
                <a16:creationId xmlns:a16="http://schemas.microsoft.com/office/drawing/2014/main" id="{42C612D1-EFD6-4636-AE29-F93419BEDB39}"/>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DAEFD1B-B8CD-4402-A920-01F79D5D8BA5}" type="slidenum">
              <a:rPr kumimoji="1" lang="ja-JP" altLang="en-US" sz="1200" b="0" i="0" u="none" strike="noStrike" kern="1200" cap="none" spc="0" normalizeH="0" baseline="0" noProof="0" smtClean="0">
                <a:ln>
                  <a:noFill/>
                </a:ln>
                <a:solidFill>
                  <a:prstClr val="black">
                    <a:tint val="75000"/>
                  </a:prstClr>
                </a:solidFill>
                <a:effectLst/>
                <a:uLnTx/>
                <a:uFillTx/>
                <a:latin typeface="游ゴシック" panose="020F0502020204030204"/>
                <a:ea typeface="游ゴシック" panose="020B0400000000000000"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1" lang="ja-JP" altLang="en-US" sz="1200" b="0" i="0" u="none" strike="noStrike" kern="1200" cap="none" spc="0" normalizeH="0" baseline="0" noProof="0">
              <a:ln>
                <a:noFill/>
              </a:ln>
              <a:solidFill>
                <a:prstClr val="black">
                  <a:tint val="75000"/>
                </a:prstClr>
              </a:solidFill>
              <a:effectLst/>
              <a:uLnTx/>
              <a:uFillTx/>
              <a:latin typeface="游ゴシック" panose="020F0502020204030204"/>
              <a:ea typeface="游ゴシック" panose="020B0400000000000000" pitchFamily="50" charset="-128"/>
              <a:cs typeface="+mn-cs"/>
            </a:endParaRPr>
          </a:p>
        </p:txBody>
      </p:sp>
      <p:pic>
        <p:nvPicPr>
          <p:cNvPr id="15" name="グラフィックス 14" descr="リサーチ">
            <a:extLst>
              <a:ext uri="{FF2B5EF4-FFF2-40B4-BE49-F238E27FC236}">
                <a16:creationId xmlns:a16="http://schemas.microsoft.com/office/drawing/2014/main" id="{04AC0CF3-EE9D-7D45-BB7E-CEA31674F402}"/>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75846" y="147707"/>
            <a:ext cx="781774" cy="781774"/>
          </a:xfrm>
          <a:prstGeom prst="rect">
            <a:avLst/>
          </a:prstGeom>
        </p:spPr>
      </p:pic>
      <p:graphicFrame>
        <p:nvGraphicFramePr>
          <p:cNvPr id="19" name="コンテンツ プレースホルダー 13">
            <a:extLst>
              <a:ext uri="{FF2B5EF4-FFF2-40B4-BE49-F238E27FC236}">
                <a16:creationId xmlns:a16="http://schemas.microsoft.com/office/drawing/2014/main" id="{04499FF0-A605-9B4A-A798-26D8FC60FD4A}"/>
              </a:ext>
            </a:extLst>
          </p:cNvPr>
          <p:cNvGraphicFramePr>
            <a:graphicFrameLocks/>
          </p:cNvGraphicFramePr>
          <p:nvPr>
            <p:extLst>
              <p:ext uri="{D42A27DB-BD31-4B8C-83A1-F6EECF244321}">
                <p14:modId xmlns:p14="http://schemas.microsoft.com/office/powerpoint/2010/main" val="2636363619"/>
              </p:ext>
            </p:extLst>
          </p:nvPr>
        </p:nvGraphicFramePr>
        <p:xfrm>
          <a:off x="1204330" y="1509498"/>
          <a:ext cx="9567863" cy="4559276"/>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9" name="テキスト ボックス 8">
            <a:extLst>
              <a:ext uri="{FF2B5EF4-FFF2-40B4-BE49-F238E27FC236}">
                <a16:creationId xmlns:a16="http://schemas.microsoft.com/office/drawing/2014/main" id="{C7EE78F5-A1D8-2F4E-B156-35C66794B0F4}"/>
              </a:ext>
            </a:extLst>
          </p:cNvPr>
          <p:cNvSpPr txBox="1"/>
          <p:nvPr/>
        </p:nvSpPr>
        <p:spPr>
          <a:xfrm>
            <a:off x="6532775" y="6169580"/>
            <a:ext cx="4821025" cy="338554"/>
          </a:xfrm>
          <a:prstGeom prst="rect">
            <a:avLst/>
          </a:prstGeom>
          <a:noFill/>
        </p:spPr>
        <p:txBody>
          <a:bodyPr wrap="square" rtlCol="0">
            <a:spAutoFit/>
          </a:bodyPr>
          <a:lstStyle/>
          <a:p>
            <a:r>
              <a:rPr lang="ja-JP" altLang="en-US" sz="1600"/>
              <a:t>出典</a:t>
            </a:r>
            <a:r>
              <a:rPr kumimoji="1" lang="ja-JP" altLang="en-US" sz="1600"/>
              <a:t>：日経</a:t>
            </a:r>
            <a:r>
              <a:rPr lang="ja-JP" altLang="en-US" sz="1600"/>
              <a:t>情報ストラテジー</a:t>
            </a:r>
            <a:r>
              <a:rPr lang="en-US" altLang="ja-JP" sz="1600"/>
              <a:t>(2006</a:t>
            </a:r>
            <a:r>
              <a:rPr lang="ja-JP" altLang="en-US" sz="1600"/>
              <a:t>年</a:t>
            </a:r>
            <a:r>
              <a:rPr lang="en-US" altLang="ja-JP" sz="1600"/>
              <a:t>10</a:t>
            </a:r>
            <a:r>
              <a:rPr lang="ja-JP" altLang="en-US" sz="1600"/>
              <a:t>月号</a:t>
            </a:r>
            <a:r>
              <a:rPr lang="en-US" altLang="ja-JP" sz="1600"/>
              <a:t>) p.27</a:t>
            </a:r>
            <a:endParaRPr kumimoji="1" lang="ja-JP" altLang="en-US" sz="1600"/>
          </a:p>
        </p:txBody>
      </p:sp>
    </p:spTree>
    <p:extLst>
      <p:ext uri="{BB962C8B-B14F-4D97-AF65-F5344CB8AC3E}">
        <p14:creationId xmlns:p14="http://schemas.microsoft.com/office/powerpoint/2010/main" val="391837551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正方形/長方形 3">
            <a:extLst>
              <a:ext uri="{FF2B5EF4-FFF2-40B4-BE49-F238E27FC236}">
                <a16:creationId xmlns:a16="http://schemas.microsoft.com/office/drawing/2014/main" id="{7319FAD2-A435-4C69-BCD4-076E54D2EFC0}"/>
              </a:ext>
            </a:extLst>
          </p:cNvPr>
          <p:cNvSpPr/>
          <p:nvPr/>
        </p:nvSpPr>
        <p:spPr>
          <a:xfrm>
            <a:off x="0" y="0"/>
            <a:ext cx="12192000" cy="1030287"/>
          </a:xfrm>
          <a:prstGeom prst="rect">
            <a:avLst/>
          </a:prstGeom>
          <a:solidFill>
            <a:schemeClr val="accent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游ゴシック" panose="020F0502020204030204"/>
              <a:ea typeface="游ゴシック" panose="020B0400000000000000" pitchFamily="50" charset="-128"/>
              <a:cs typeface="+mn-cs"/>
            </a:endParaRPr>
          </a:p>
        </p:txBody>
      </p:sp>
      <p:sp>
        <p:nvSpPr>
          <p:cNvPr id="5" name="タイトル 4">
            <a:extLst>
              <a:ext uri="{FF2B5EF4-FFF2-40B4-BE49-F238E27FC236}">
                <a16:creationId xmlns:a16="http://schemas.microsoft.com/office/drawing/2014/main" id="{0B913EFA-159A-42D2-B850-DB0A281B581B}"/>
              </a:ext>
            </a:extLst>
          </p:cNvPr>
          <p:cNvSpPr>
            <a:spLocks noGrp="1"/>
          </p:cNvSpPr>
          <p:nvPr>
            <p:ph type="title"/>
          </p:nvPr>
        </p:nvSpPr>
        <p:spPr>
          <a:xfrm>
            <a:off x="175847" y="100805"/>
            <a:ext cx="11936436" cy="828676"/>
          </a:xfrm>
        </p:spPr>
        <p:txBody>
          <a:bodyPr/>
          <a:lstStyle/>
          <a:p>
            <a:r>
              <a:rPr kumimoji="1" lang="ja-JP" altLang="en-US">
                <a:solidFill>
                  <a:schemeClr val="bg1"/>
                </a:solidFill>
                <a:latin typeface="ＭＳ Ｐゴシック" panose="020B0600070205080204" pitchFamily="50" charset="-128"/>
                <a:ea typeface="ＭＳ Ｐゴシック" panose="020B0600070205080204" pitchFamily="50" charset="-128"/>
              </a:rPr>
              <a:t>　　　現状分析</a:t>
            </a:r>
            <a:r>
              <a:rPr lang="ja-JP" altLang="en-US">
                <a:solidFill>
                  <a:schemeClr val="bg1"/>
                </a:solidFill>
                <a:latin typeface="ＭＳ Ｐゴシック" panose="020B0600070205080204" pitchFamily="50" charset="-128"/>
                <a:ea typeface="ＭＳ Ｐゴシック" panose="020B0600070205080204" pitchFamily="50" charset="-128"/>
              </a:rPr>
              <a:t>： ショートセラーの現状②</a:t>
            </a:r>
            <a:endParaRPr kumimoji="1" lang="ja-JP" altLang="en-US">
              <a:solidFill>
                <a:schemeClr val="bg1"/>
              </a:solidFill>
              <a:latin typeface="ＭＳ Ｐゴシック" panose="020B0600070205080204" pitchFamily="50" charset="-128"/>
              <a:ea typeface="ＭＳ Ｐゴシック" panose="020B0600070205080204" pitchFamily="50" charset="-128"/>
            </a:endParaRPr>
          </a:p>
        </p:txBody>
      </p:sp>
      <p:sp>
        <p:nvSpPr>
          <p:cNvPr id="2" name="スライド番号プレースホルダー 1">
            <a:extLst>
              <a:ext uri="{FF2B5EF4-FFF2-40B4-BE49-F238E27FC236}">
                <a16:creationId xmlns:a16="http://schemas.microsoft.com/office/drawing/2014/main" id="{42C612D1-EFD6-4636-AE29-F93419BEDB39}"/>
              </a:ext>
            </a:extLst>
          </p:cNvPr>
          <p:cNvSpPr>
            <a:spLocks noGrp="1"/>
          </p:cNvSpPr>
          <p:nvPr>
            <p:ph type="sldNum" sz="quarter" idx="12"/>
          </p:nvPr>
        </p:nvSpPr>
        <p:spPr>
          <a:xfrm>
            <a:off x="8934691" y="6298476"/>
            <a:ext cx="2743200"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1" lang="en-US" altLang="ja-JP" sz="1400" b="0" i="0" u="none" strike="noStrike" kern="1200" cap="none" spc="0" normalizeH="0" baseline="0" noProof="0">
                <a:ln>
                  <a:noFill/>
                </a:ln>
                <a:solidFill>
                  <a:schemeClr val="tx1"/>
                </a:solidFill>
                <a:effectLst/>
                <a:uLnTx/>
                <a:uFillTx/>
                <a:latin typeface="游ゴシック" panose="020F0502020204030204"/>
                <a:ea typeface="游ゴシック" panose="020B0400000000000000" pitchFamily="50" charset="-128"/>
                <a:cs typeface="+mn-cs"/>
              </a:rPr>
              <a:t>(</a:t>
            </a:r>
            <a:r>
              <a:rPr kumimoji="1" lang="ja-JP" altLang="en-US" sz="1400" b="0" i="0" u="none" strike="noStrike" kern="1200" cap="none" spc="0" normalizeH="0" baseline="0" noProof="0">
                <a:ln>
                  <a:noFill/>
                </a:ln>
                <a:solidFill>
                  <a:schemeClr val="tx1"/>
                </a:solidFill>
                <a:effectLst/>
                <a:uLnTx/>
                <a:uFillTx/>
                <a:latin typeface="游ゴシック" panose="020F0502020204030204"/>
                <a:ea typeface="游ゴシック" panose="020B0400000000000000" pitchFamily="50" charset="-128"/>
                <a:cs typeface="+mn-cs"/>
              </a:rPr>
              <a:t>寺本</a:t>
            </a:r>
            <a:r>
              <a:rPr kumimoji="1" lang="en-US" altLang="ja-JP" sz="1400" b="0" i="0" u="none" strike="noStrike" kern="1200" cap="none" spc="0" normalizeH="0" baseline="0" noProof="0">
                <a:ln>
                  <a:noFill/>
                </a:ln>
                <a:solidFill>
                  <a:schemeClr val="tx1"/>
                </a:solidFill>
                <a:effectLst/>
                <a:uLnTx/>
                <a:uFillTx/>
                <a:latin typeface="游ゴシック" panose="020F0502020204030204"/>
                <a:ea typeface="游ゴシック" panose="020B0400000000000000" pitchFamily="50" charset="-128"/>
                <a:cs typeface="+mn-cs"/>
              </a:rPr>
              <a:t>, 2009) </a:t>
            </a:r>
            <a:r>
              <a:rPr kumimoji="1" lang="en-US" altLang="ja-JP" sz="1200" b="0" i="0" u="none" strike="noStrike" kern="1200" cap="none" spc="0" normalizeH="0" baseline="0" noProof="0">
                <a:ln>
                  <a:noFill/>
                </a:ln>
                <a:solidFill>
                  <a:prstClr val="black">
                    <a:tint val="75000"/>
                  </a:prstClr>
                </a:solidFill>
                <a:effectLst/>
                <a:uLnTx/>
                <a:uFillTx/>
                <a:latin typeface="游ゴシック" panose="020F0502020204030204"/>
                <a:ea typeface="游ゴシック" panose="020B0400000000000000" pitchFamily="50" charset="-128"/>
                <a:cs typeface="+mn-cs"/>
              </a:rPr>
              <a:t>              </a:t>
            </a:r>
            <a:fld id="{0DAEFD1B-B8CD-4402-A920-01F79D5D8BA5}" type="slidenum">
              <a:rPr kumimoji="1" lang="ja-JP" altLang="en-US" sz="1200" b="0" i="0" u="none" strike="noStrike" kern="1200" cap="none" spc="0" normalizeH="0" baseline="0" noProof="0" smtClean="0">
                <a:ln>
                  <a:noFill/>
                </a:ln>
                <a:solidFill>
                  <a:prstClr val="black">
                    <a:tint val="75000"/>
                  </a:prstClr>
                </a:solidFill>
                <a:effectLst/>
                <a:uLnTx/>
                <a:uFillTx/>
                <a:latin typeface="游ゴシック" panose="020F0502020204030204"/>
                <a:ea typeface="游ゴシック" panose="020B0400000000000000"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1" lang="ja-JP" altLang="en-US" sz="1200" b="0" i="0" u="none" strike="noStrike" kern="1200" cap="none" spc="0" normalizeH="0" baseline="0" noProof="0">
              <a:ln>
                <a:noFill/>
              </a:ln>
              <a:solidFill>
                <a:prstClr val="black">
                  <a:tint val="75000"/>
                </a:prstClr>
              </a:solidFill>
              <a:effectLst/>
              <a:uLnTx/>
              <a:uFillTx/>
              <a:latin typeface="游ゴシック" panose="020F0502020204030204"/>
              <a:ea typeface="游ゴシック" panose="020B0400000000000000" pitchFamily="50" charset="-128"/>
              <a:cs typeface="+mn-cs"/>
            </a:endParaRPr>
          </a:p>
        </p:txBody>
      </p:sp>
      <p:pic>
        <p:nvPicPr>
          <p:cNvPr id="15" name="グラフィックス 14" descr="リサーチ">
            <a:extLst>
              <a:ext uri="{FF2B5EF4-FFF2-40B4-BE49-F238E27FC236}">
                <a16:creationId xmlns:a16="http://schemas.microsoft.com/office/drawing/2014/main" id="{04AC0CF3-EE9D-7D45-BB7E-CEA31674F402}"/>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75847" y="147708"/>
            <a:ext cx="734870" cy="734870"/>
          </a:xfrm>
          <a:prstGeom prst="rect">
            <a:avLst/>
          </a:prstGeom>
        </p:spPr>
      </p:pic>
      <p:graphicFrame>
        <p:nvGraphicFramePr>
          <p:cNvPr id="8" name="コンテンツ プレースホルダー 2">
            <a:extLst>
              <a:ext uri="{FF2B5EF4-FFF2-40B4-BE49-F238E27FC236}">
                <a16:creationId xmlns:a16="http://schemas.microsoft.com/office/drawing/2014/main" id="{7EC908F6-D3D5-3E41-B98F-C977AC1F5CD0}"/>
              </a:ext>
            </a:extLst>
          </p:cNvPr>
          <p:cNvGraphicFramePr>
            <a:graphicFrameLocks noGrp="1"/>
          </p:cNvGraphicFramePr>
          <p:nvPr>
            <p:ph idx="1"/>
            <p:extLst>
              <p:ext uri="{D42A27DB-BD31-4B8C-83A1-F6EECF244321}">
                <p14:modId xmlns:p14="http://schemas.microsoft.com/office/powerpoint/2010/main" val="3589120140"/>
              </p:ext>
            </p:extLst>
          </p:nvPr>
        </p:nvGraphicFramePr>
        <p:xfrm>
          <a:off x="838200" y="1825625"/>
          <a:ext cx="10515600" cy="4351338"/>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3" name="テキスト ボックス 2">
            <a:extLst>
              <a:ext uri="{FF2B5EF4-FFF2-40B4-BE49-F238E27FC236}">
                <a16:creationId xmlns:a16="http://schemas.microsoft.com/office/drawing/2014/main" id="{C2D180A2-2E77-034D-9E43-F53A9FA2EF83}"/>
              </a:ext>
            </a:extLst>
          </p:cNvPr>
          <p:cNvSpPr txBox="1"/>
          <p:nvPr/>
        </p:nvSpPr>
        <p:spPr>
          <a:xfrm>
            <a:off x="1180615" y="2673362"/>
            <a:ext cx="800219" cy="338554"/>
          </a:xfrm>
          <a:prstGeom prst="rect">
            <a:avLst/>
          </a:prstGeom>
          <a:noFill/>
        </p:spPr>
        <p:txBody>
          <a:bodyPr wrap="none" rtlCol="0">
            <a:spAutoFit/>
          </a:bodyPr>
          <a:lstStyle/>
          <a:p>
            <a:r>
              <a:rPr kumimoji="1" lang="ja-JP" altLang="en-US" sz="1600">
                <a:solidFill>
                  <a:schemeClr val="bg1"/>
                </a:solidFill>
              </a:rPr>
              <a:t>消費者</a:t>
            </a:r>
          </a:p>
        </p:txBody>
      </p:sp>
      <p:sp>
        <p:nvSpPr>
          <p:cNvPr id="6" name="テキスト ボックス 5">
            <a:extLst>
              <a:ext uri="{FF2B5EF4-FFF2-40B4-BE49-F238E27FC236}">
                <a16:creationId xmlns:a16="http://schemas.microsoft.com/office/drawing/2014/main" id="{095EE80F-7516-814F-B914-D5EAE6FF68C4}"/>
              </a:ext>
            </a:extLst>
          </p:cNvPr>
          <p:cNvSpPr txBox="1"/>
          <p:nvPr/>
        </p:nvSpPr>
        <p:spPr>
          <a:xfrm>
            <a:off x="1283209" y="4198207"/>
            <a:ext cx="595035" cy="338554"/>
          </a:xfrm>
          <a:prstGeom prst="rect">
            <a:avLst/>
          </a:prstGeom>
          <a:noFill/>
        </p:spPr>
        <p:txBody>
          <a:bodyPr wrap="none" rtlCol="0">
            <a:spAutoFit/>
          </a:bodyPr>
          <a:lstStyle/>
          <a:p>
            <a:r>
              <a:rPr kumimoji="1" lang="ja-JP" altLang="en-US" sz="1600">
                <a:solidFill>
                  <a:schemeClr val="bg1"/>
                </a:solidFill>
              </a:rPr>
              <a:t>流通</a:t>
            </a:r>
          </a:p>
        </p:txBody>
      </p:sp>
      <p:sp>
        <p:nvSpPr>
          <p:cNvPr id="7" name="テキスト ボックス 6">
            <a:extLst>
              <a:ext uri="{FF2B5EF4-FFF2-40B4-BE49-F238E27FC236}">
                <a16:creationId xmlns:a16="http://schemas.microsoft.com/office/drawing/2014/main" id="{DE2FB8E5-CB78-3D47-A37B-ADE284DEABE9}"/>
              </a:ext>
            </a:extLst>
          </p:cNvPr>
          <p:cNvSpPr txBox="1"/>
          <p:nvPr/>
        </p:nvSpPr>
        <p:spPr>
          <a:xfrm>
            <a:off x="1078024" y="5758826"/>
            <a:ext cx="1005403" cy="338554"/>
          </a:xfrm>
          <a:prstGeom prst="rect">
            <a:avLst/>
          </a:prstGeom>
          <a:noFill/>
        </p:spPr>
        <p:txBody>
          <a:bodyPr wrap="none" rtlCol="0">
            <a:spAutoFit/>
          </a:bodyPr>
          <a:lstStyle/>
          <a:p>
            <a:r>
              <a:rPr kumimoji="1" lang="ja-JP" altLang="en-US" sz="1600">
                <a:solidFill>
                  <a:schemeClr val="bg1"/>
                </a:solidFill>
              </a:rPr>
              <a:t>メーカー</a:t>
            </a:r>
          </a:p>
        </p:txBody>
      </p:sp>
    </p:spTree>
    <p:extLst>
      <p:ext uri="{BB962C8B-B14F-4D97-AF65-F5344CB8AC3E}">
        <p14:creationId xmlns:p14="http://schemas.microsoft.com/office/powerpoint/2010/main" val="420977539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正方形/長方形 3">
            <a:extLst>
              <a:ext uri="{FF2B5EF4-FFF2-40B4-BE49-F238E27FC236}">
                <a16:creationId xmlns:a16="http://schemas.microsoft.com/office/drawing/2014/main" id="{7319FAD2-A435-4C69-BCD4-076E54D2EFC0}"/>
              </a:ext>
            </a:extLst>
          </p:cNvPr>
          <p:cNvSpPr/>
          <p:nvPr/>
        </p:nvSpPr>
        <p:spPr>
          <a:xfrm>
            <a:off x="0" y="0"/>
            <a:ext cx="12192000" cy="1030287"/>
          </a:xfrm>
          <a:prstGeom prst="rect">
            <a:avLst/>
          </a:prstGeom>
          <a:solidFill>
            <a:schemeClr val="accent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游ゴシック" panose="020F0502020204030204"/>
              <a:ea typeface="游ゴシック" panose="020B0400000000000000" pitchFamily="50" charset="-128"/>
              <a:cs typeface="+mn-cs"/>
            </a:endParaRPr>
          </a:p>
        </p:txBody>
      </p:sp>
      <p:sp>
        <p:nvSpPr>
          <p:cNvPr id="5" name="タイトル 4">
            <a:extLst>
              <a:ext uri="{FF2B5EF4-FFF2-40B4-BE49-F238E27FC236}">
                <a16:creationId xmlns:a16="http://schemas.microsoft.com/office/drawing/2014/main" id="{0B913EFA-159A-42D2-B850-DB0A281B581B}"/>
              </a:ext>
            </a:extLst>
          </p:cNvPr>
          <p:cNvSpPr>
            <a:spLocks noGrp="1"/>
          </p:cNvSpPr>
          <p:nvPr>
            <p:ph type="title"/>
          </p:nvPr>
        </p:nvSpPr>
        <p:spPr>
          <a:xfrm>
            <a:off x="175847" y="106611"/>
            <a:ext cx="11936436" cy="828676"/>
          </a:xfrm>
        </p:spPr>
        <p:txBody>
          <a:bodyPr>
            <a:normAutofit/>
          </a:bodyPr>
          <a:lstStyle/>
          <a:p>
            <a:r>
              <a:rPr kumimoji="1" lang="ja-JP" altLang="en-US">
                <a:solidFill>
                  <a:schemeClr val="bg1"/>
                </a:solidFill>
                <a:latin typeface="ＭＳ Ｐゴシック" panose="020B0600070205080204" pitchFamily="50" charset="-128"/>
                <a:ea typeface="ＭＳ Ｐゴシック" panose="020B0600070205080204" pitchFamily="50" charset="-128"/>
              </a:rPr>
              <a:t>　　　現状分析： ショートセラー</a:t>
            </a:r>
            <a:r>
              <a:rPr lang="ja-JP" altLang="en-US">
                <a:solidFill>
                  <a:schemeClr val="bg1"/>
                </a:solidFill>
                <a:latin typeface="ＭＳ Ｐゴシック" panose="020B0600070205080204" pitchFamily="50" charset="-128"/>
                <a:ea typeface="ＭＳ Ｐゴシック" panose="020B0600070205080204" pitchFamily="50" charset="-128"/>
              </a:rPr>
              <a:t>の現状③</a:t>
            </a:r>
            <a:endParaRPr kumimoji="1" lang="ja-JP" altLang="en-US">
              <a:solidFill>
                <a:schemeClr val="bg1"/>
              </a:solidFill>
              <a:latin typeface="ＭＳ Ｐゴシック" panose="020B0600070205080204" pitchFamily="50" charset="-128"/>
              <a:ea typeface="ＭＳ Ｐゴシック" panose="020B0600070205080204" pitchFamily="50" charset="-128"/>
            </a:endParaRPr>
          </a:p>
        </p:txBody>
      </p:sp>
      <p:sp>
        <p:nvSpPr>
          <p:cNvPr id="2" name="スライド番号プレースホルダー 1">
            <a:extLst>
              <a:ext uri="{FF2B5EF4-FFF2-40B4-BE49-F238E27FC236}">
                <a16:creationId xmlns:a16="http://schemas.microsoft.com/office/drawing/2014/main" id="{42C612D1-EFD6-4636-AE29-F93419BEDB39}"/>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DAEFD1B-B8CD-4402-A920-01F79D5D8BA5}" type="slidenum">
              <a:rPr kumimoji="1" lang="ja-JP" altLang="en-US" sz="1200" b="0" i="0" u="none" strike="noStrike" kern="1200" cap="none" spc="0" normalizeH="0" baseline="0" noProof="0" smtClean="0">
                <a:ln>
                  <a:noFill/>
                </a:ln>
                <a:solidFill>
                  <a:prstClr val="black">
                    <a:tint val="75000"/>
                  </a:prstClr>
                </a:solidFill>
                <a:effectLst/>
                <a:uLnTx/>
                <a:uFillTx/>
                <a:latin typeface="游ゴシック" panose="020F0502020204030204"/>
                <a:ea typeface="游ゴシック" panose="020B0400000000000000"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1" lang="ja-JP" altLang="en-US" sz="1200" b="0" i="0" u="none" strike="noStrike" kern="1200" cap="none" spc="0" normalizeH="0" baseline="0" noProof="0">
              <a:ln>
                <a:noFill/>
              </a:ln>
              <a:solidFill>
                <a:prstClr val="black">
                  <a:tint val="75000"/>
                </a:prstClr>
              </a:solidFill>
              <a:effectLst/>
              <a:uLnTx/>
              <a:uFillTx/>
              <a:latin typeface="游ゴシック" panose="020F0502020204030204"/>
              <a:ea typeface="游ゴシック" panose="020B0400000000000000" pitchFamily="50" charset="-128"/>
              <a:cs typeface="+mn-cs"/>
            </a:endParaRPr>
          </a:p>
        </p:txBody>
      </p:sp>
      <p:sp>
        <p:nvSpPr>
          <p:cNvPr id="14" name="コンテンツ プレースホルダー 13">
            <a:extLst>
              <a:ext uri="{FF2B5EF4-FFF2-40B4-BE49-F238E27FC236}">
                <a16:creationId xmlns:a16="http://schemas.microsoft.com/office/drawing/2014/main" id="{00279CA2-C5E0-AD49-93F3-6CCDCE812945}"/>
              </a:ext>
            </a:extLst>
          </p:cNvPr>
          <p:cNvSpPr>
            <a:spLocks noGrp="1"/>
          </p:cNvSpPr>
          <p:nvPr>
            <p:ph idx="1"/>
          </p:nvPr>
        </p:nvSpPr>
        <p:spPr/>
        <p:txBody>
          <a:bodyPr/>
          <a:lstStyle/>
          <a:p>
            <a:r>
              <a:rPr lang="ja-JP" altLang="en-US" sz="2800"/>
              <a:t>コンビニやスーパーマーケットの</a:t>
            </a:r>
            <a:r>
              <a:rPr lang="ja-JP" altLang="ja-JP" sz="2800"/>
              <a:t>商品寿命は</a:t>
            </a:r>
            <a:r>
              <a:rPr lang="en-US" altLang="ja-JP" sz="2800" dirty="0"/>
              <a:t> 3 </a:t>
            </a:r>
            <a:r>
              <a:rPr lang="ja-JP" altLang="ja-JP" sz="2800"/>
              <a:t>週間</a:t>
            </a:r>
            <a:r>
              <a:rPr lang="ja-JP" altLang="en-US" sz="2800"/>
              <a:t>　</a:t>
            </a:r>
            <a:r>
              <a:rPr lang="ja-JP" altLang="en-US" sz="2400"/>
              <a:t>　　</a:t>
            </a:r>
            <a:endParaRPr lang="en-US" altLang="ja-JP" sz="2400"/>
          </a:p>
          <a:p>
            <a:pPr marL="0" indent="0">
              <a:buNone/>
            </a:pPr>
            <a:endParaRPr lang="en-US" altLang="ja-JP" sz="2400"/>
          </a:p>
          <a:p>
            <a:pPr marL="0" indent="0">
              <a:buNone/>
            </a:pPr>
            <a:r>
              <a:rPr lang="ja-JP" altLang="en-US" sz="2400"/>
              <a:t>例）</a:t>
            </a:r>
            <a:r>
              <a:rPr lang="ja-JP" altLang="ja-JP" sz="2400"/>
              <a:t>「コンビニの即席麺では初日と二日目の売れ行きが芳しくないと、</a:t>
            </a:r>
            <a:endParaRPr lang="en-US" altLang="ja-JP" sz="2400"/>
          </a:p>
          <a:p>
            <a:pPr marL="0" indent="0">
              <a:buNone/>
            </a:pPr>
            <a:r>
              <a:rPr lang="ja-JP" altLang="en-US" sz="2400"/>
              <a:t>　　　</a:t>
            </a:r>
            <a:r>
              <a:rPr lang="ja-JP" altLang="ja-JP" sz="2400"/>
              <a:t>翌週には店頭から排除」</a:t>
            </a:r>
            <a:r>
              <a:rPr lang="ja-JP" altLang="en-US" sz="2400"/>
              <a:t>　　　　　　　　　　　　　　</a:t>
            </a:r>
            <a:endParaRPr lang="en-US" altLang="ja-JP" sz="2400"/>
          </a:p>
          <a:p>
            <a:pPr marL="0" indent="0">
              <a:buNone/>
            </a:pPr>
            <a:r>
              <a:rPr lang="ja-JP" altLang="en-US" sz="2400"/>
              <a:t>　　　　　　　　　　　　　　　　　　　　　　　　　　　</a:t>
            </a:r>
            <a:r>
              <a:rPr lang="en-US" altLang="ja-JP" sz="1800"/>
              <a:t>(</a:t>
            </a:r>
            <a:r>
              <a:rPr lang="ja-JP" altLang="ja-JP" sz="1800"/>
              <a:t>田中・細田</a:t>
            </a:r>
            <a:r>
              <a:rPr lang="en-US" altLang="ja-JP" sz="1800"/>
              <a:t>, 2006)</a:t>
            </a:r>
            <a:endParaRPr lang="ja-JP" altLang="ja-JP" sz="1800"/>
          </a:p>
          <a:p>
            <a:endParaRPr lang="en-US" altLang="ja-JP" sz="2800"/>
          </a:p>
          <a:p>
            <a:endParaRPr lang="en-US" altLang="ja-JP"/>
          </a:p>
          <a:p>
            <a:pPr marL="0" indent="0">
              <a:buNone/>
            </a:pPr>
            <a:endParaRPr lang="en-US" altLang="ja-JP"/>
          </a:p>
          <a:p>
            <a:endParaRPr lang="ja-JP" altLang="en-US"/>
          </a:p>
        </p:txBody>
      </p:sp>
      <p:pic>
        <p:nvPicPr>
          <p:cNvPr id="15" name="グラフィックス 14" descr="リサーチ">
            <a:extLst>
              <a:ext uri="{FF2B5EF4-FFF2-40B4-BE49-F238E27FC236}">
                <a16:creationId xmlns:a16="http://schemas.microsoft.com/office/drawing/2014/main" id="{04AC0CF3-EE9D-7D45-BB7E-CEA31674F402}"/>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75847" y="147708"/>
            <a:ext cx="734870" cy="734870"/>
          </a:xfrm>
          <a:prstGeom prst="rect">
            <a:avLst/>
          </a:prstGeom>
        </p:spPr>
      </p:pic>
      <p:sp>
        <p:nvSpPr>
          <p:cNvPr id="7" name="矢印: 下 2">
            <a:extLst>
              <a:ext uri="{FF2B5EF4-FFF2-40B4-BE49-F238E27FC236}">
                <a16:creationId xmlns:a16="http://schemas.microsoft.com/office/drawing/2014/main" id="{E6AC07C8-8869-5E4A-B475-C407924E12F5}"/>
              </a:ext>
            </a:extLst>
          </p:cNvPr>
          <p:cNvSpPr/>
          <p:nvPr/>
        </p:nvSpPr>
        <p:spPr>
          <a:xfrm>
            <a:off x="5636518" y="3998056"/>
            <a:ext cx="756000" cy="648000"/>
          </a:xfrm>
          <a:prstGeom prst="downArrow">
            <a:avLst/>
          </a:prstGeom>
          <a:solidFill>
            <a:schemeClr val="bg1">
              <a:lumMod val="75000"/>
            </a:schemeClr>
          </a:solidFill>
          <a:ln w="2857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游ゴシック" panose="020F0502020204030204"/>
              <a:ea typeface="游ゴシック" panose="020B0400000000000000" pitchFamily="50" charset="-128"/>
              <a:cs typeface="+mn-cs"/>
            </a:endParaRPr>
          </a:p>
        </p:txBody>
      </p:sp>
      <p:sp>
        <p:nvSpPr>
          <p:cNvPr id="9" name="四角形: 角を丸くする 7">
            <a:extLst>
              <a:ext uri="{FF2B5EF4-FFF2-40B4-BE49-F238E27FC236}">
                <a16:creationId xmlns:a16="http://schemas.microsoft.com/office/drawing/2014/main" id="{2D876C56-D3C8-0245-8095-3D025933E607}"/>
              </a:ext>
            </a:extLst>
          </p:cNvPr>
          <p:cNvSpPr/>
          <p:nvPr/>
        </p:nvSpPr>
        <p:spPr>
          <a:xfrm>
            <a:off x="3154940" y="4793394"/>
            <a:ext cx="5719156" cy="1075594"/>
          </a:xfrm>
          <a:prstGeom prst="roundRect">
            <a:avLst/>
          </a:prstGeom>
          <a:solidFill>
            <a:schemeClr val="tx2">
              <a:lumMod val="40000"/>
              <a:lumOff val="60000"/>
            </a:schemeClr>
          </a:solidFill>
          <a:ln w="5715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defRPr/>
            </a:pPr>
            <a:r>
              <a:rPr kumimoji="1" lang="ja-JP" altLang="en-US" sz="2400" b="0" i="0" u="none" strike="noStrike" kern="1200" cap="none" spc="0" normalizeH="0" baseline="0" noProof="0">
                <a:ln>
                  <a:noFill/>
                </a:ln>
                <a:solidFill>
                  <a:schemeClr val="tx1">
                    <a:lumMod val="75000"/>
                    <a:lumOff val="25000"/>
                  </a:schemeClr>
                </a:solidFill>
                <a:effectLst/>
                <a:uLnTx/>
                <a:uFillTx/>
                <a:latin typeface="ＭＳ Ｐゴシック" panose="020B0600070205080204" pitchFamily="50" charset="-128"/>
                <a:ea typeface="ＭＳ Ｐゴシック" panose="020B0600070205080204" pitchFamily="50" charset="-128"/>
                <a:cs typeface="+mn-cs"/>
              </a:rPr>
              <a:t>製品ライフサイクルの短縮化</a:t>
            </a:r>
          </a:p>
        </p:txBody>
      </p:sp>
    </p:spTree>
    <p:extLst>
      <p:ext uri="{BB962C8B-B14F-4D97-AF65-F5344CB8AC3E}">
        <p14:creationId xmlns:p14="http://schemas.microsoft.com/office/powerpoint/2010/main" val="233761424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正方形/長方形 3">
            <a:extLst>
              <a:ext uri="{FF2B5EF4-FFF2-40B4-BE49-F238E27FC236}">
                <a16:creationId xmlns:a16="http://schemas.microsoft.com/office/drawing/2014/main" id="{7319FAD2-A435-4C69-BCD4-076E54D2EFC0}"/>
              </a:ext>
            </a:extLst>
          </p:cNvPr>
          <p:cNvSpPr/>
          <p:nvPr/>
        </p:nvSpPr>
        <p:spPr>
          <a:xfrm>
            <a:off x="0" y="0"/>
            <a:ext cx="12192000" cy="1030287"/>
          </a:xfrm>
          <a:prstGeom prst="rect">
            <a:avLst/>
          </a:prstGeom>
          <a:solidFill>
            <a:schemeClr val="accent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游ゴシック" panose="020F0502020204030204"/>
              <a:ea typeface="游ゴシック" panose="020B0400000000000000" pitchFamily="50" charset="-128"/>
              <a:cs typeface="+mn-cs"/>
            </a:endParaRPr>
          </a:p>
        </p:txBody>
      </p:sp>
      <p:sp>
        <p:nvSpPr>
          <p:cNvPr id="5" name="タイトル 4">
            <a:extLst>
              <a:ext uri="{FF2B5EF4-FFF2-40B4-BE49-F238E27FC236}">
                <a16:creationId xmlns:a16="http://schemas.microsoft.com/office/drawing/2014/main" id="{0B913EFA-159A-42D2-B850-DB0A281B581B}"/>
              </a:ext>
            </a:extLst>
          </p:cNvPr>
          <p:cNvSpPr>
            <a:spLocks noGrp="1"/>
          </p:cNvSpPr>
          <p:nvPr>
            <p:ph type="title"/>
          </p:nvPr>
        </p:nvSpPr>
        <p:spPr>
          <a:xfrm>
            <a:off x="175847" y="106611"/>
            <a:ext cx="11936436" cy="828676"/>
          </a:xfrm>
        </p:spPr>
        <p:txBody>
          <a:bodyPr>
            <a:normAutofit/>
          </a:bodyPr>
          <a:lstStyle/>
          <a:p>
            <a:r>
              <a:rPr kumimoji="1" lang="ja-JP" altLang="en-US" dirty="0">
                <a:solidFill>
                  <a:schemeClr val="bg1"/>
                </a:solidFill>
                <a:latin typeface="ＭＳ Ｐゴシック" panose="020B0600070205080204" pitchFamily="50" charset="-128"/>
                <a:ea typeface="ＭＳ Ｐゴシック" panose="020B0600070205080204" pitchFamily="50" charset="-128"/>
              </a:rPr>
              <a:t>　　　現状分析： ショートセラー</a:t>
            </a:r>
            <a:r>
              <a:rPr lang="ja-JP" altLang="en-US" dirty="0">
                <a:solidFill>
                  <a:schemeClr val="bg1"/>
                </a:solidFill>
                <a:latin typeface="ＭＳ Ｐゴシック" panose="020B0600070205080204" pitchFamily="50" charset="-128"/>
                <a:ea typeface="ＭＳ Ｐゴシック" panose="020B0600070205080204" pitchFamily="50" charset="-128"/>
              </a:rPr>
              <a:t>の現状④</a:t>
            </a:r>
            <a:endParaRPr kumimoji="1" lang="ja-JP" altLang="en-US" dirty="0">
              <a:solidFill>
                <a:schemeClr val="bg1"/>
              </a:solidFill>
              <a:latin typeface="ＭＳ Ｐゴシック" panose="020B0600070205080204" pitchFamily="50" charset="-128"/>
              <a:ea typeface="ＭＳ Ｐゴシック" panose="020B0600070205080204" pitchFamily="50" charset="-128"/>
            </a:endParaRPr>
          </a:p>
        </p:txBody>
      </p:sp>
      <p:sp>
        <p:nvSpPr>
          <p:cNvPr id="2" name="スライド番号プレースホルダー 1">
            <a:extLst>
              <a:ext uri="{FF2B5EF4-FFF2-40B4-BE49-F238E27FC236}">
                <a16:creationId xmlns:a16="http://schemas.microsoft.com/office/drawing/2014/main" id="{42C612D1-EFD6-4636-AE29-F93419BEDB39}"/>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DAEFD1B-B8CD-4402-A920-01F79D5D8BA5}" type="slidenum">
              <a:rPr kumimoji="1" lang="ja-JP" altLang="en-US" sz="1200" b="0" i="0" u="none" strike="noStrike" kern="1200" cap="none" spc="0" normalizeH="0" baseline="0" noProof="0" smtClean="0">
                <a:ln>
                  <a:noFill/>
                </a:ln>
                <a:solidFill>
                  <a:prstClr val="black">
                    <a:tint val="75000"/>
                  </a:prstClr>
                </a:solidFill>
                <a:effectLst/>
                <a:uLnTx/>
                <a:uFillTx/>
                <a:latin typeface="游ゴシック" panose="020F0502020204030204"/>
                <a:ea typeface="游ゴシック" panose="020B0400000000000000"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1" lang="ja-JP" altLang="en-US" sz="1200" b="0" i="0" u="none" strike="noStrike" kern="1200" cap="none" spc="0" normalizeH="0" baseline="0" noProof="0">
              <a:ln>
                <a:noFill/>
              </a:ln>
              <a:solidFill>
                <a:prstClr val="black">
                  <a:tint val="75000"/>
                </a:prstClr>
              </a:solidFill>
              <a:effectLst/>
              <a:uLnTx/>
              <a:uFillTx/>
              <a:latin typeface="游ゴシック" panose="020F0502020204030204"/>
              <a:ea typeface="游ゴシック" panose="020B0400000000000000" pitchFamily="50" charset="-128"/>
              <a:cs typeface="+mn-cs"/>
            </a:endParaRPr>
          </a:p>
        </p:txBody>
      </p:sp>
      <p:pic>
        <p:nvPicPr>
          <p:cNvPr id="3" name="コンテンツ プレースホルダー 2">
            <a:extLst>
              <a:ext uri="{FF2B5EF4-FFF2-40B4-BE49-F238E27FC236}">
                <a16:creationId xmlns:a16="http://schemas.microsoft.com/office/drawing/2014/main" id="{64F6F476-8E0C-40A9-9581-A07DE799224B}"/>
              </a:ext>
            </a:extLst>
          </p:cNvPr>
          <p:cNvPicPr>
            <a:picLocks noGrp="1" noChangeAspect="1"/>
          </p:cNvPicPr>
          <p:nvPr>
            <p:ph idx="1"/>
          </p:nvPr>
        </p:nvPicPr>
        <p:blipFill>
          <a:blip r:embed="rId2"/>
          <a:stretch>
            <a:fillRect/>
          </a:stretch>
        </p:blipFill>
        <p:spPr>
          <a:xfrm>
            <a:off x="838200" y="1409629"/>
            <a:ext cx="4436347" cy="5094559"/>
          </a:xfrm>
          <a:prstGeom prst="rect">
            <a:avLst/>
          </a:prstGeom>
        </p:spPr>
      </p:pic>
      <p:pic>
        <p:nvPicPr>
          <p:cNvPr id="15" name="グラフィックス 14" descr="リサーチ">
            <a:extLst>
              <a:ext uri="{FF2B5EF4-FFF2-40B4-BE49-F238E27FC236}">
                <a16:creationId xmlns:a16="http://schemas.microsoft.com/office/drawing/2014/main" id="{04AC0CF3-EE9D-7D45-BB7E-CEA31674F402}"/>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75847" y="147708"/>
            <a:ext cx="734870" cy="734870"/>
          </a:xfrm>
          <a:prstGeom prst="rect">
            <a:avLst/>
          </a:prstGeom>
        </p:spPr>
      </p:pic>
      <p:sp>
        <p:nvSpPr>
          <p:cNvPr id="8" name="テキスト ボックス 7">
            <a:extLst>
              <a:ext uri="{FF2B5EF4-FFF2-40B4-BE49-F238E27FC236}">
                <a16:creationId xmlns:a16="http://schemas.microsoft.com/office/drawing/2014/main" id="{D2710C1C-CDCE-4A40-82F4-277749D3A0D7}"/>
              </a:ext>
            </a:extLst>
          </p:cNvPr>
          <p:cNvSpPr txBox="1"/>
          <p:nvPr/>
        </p:nvSpPr>
        <p:spPr>
          <a:xfrm>
            <a:off x="5456200" y="5827713"/>
            <a:ext cx="5819222" cy="553998"/>
          </a:xfrm>
          <a:prstGeom prst="rect">
            <a:avLst/>
          </a:prstGeom>
          <a:noFill/>
        </p:spPr>
        <p:txBody>
          <a:bodyPr wrap="none" rtlCol="0">
            <a:spAutoFit/>
          </a:bodyPr>
          <a:lstStyle/>
          <a:p>
            <a:r>
              <a:rPr kumimoji="1" lang="ja-JP" altLang="en-US" sz="1000" dirty="0"/>
              <a:t>出典：中小企業庁</a:t>
            </a:r>
            <a:r>
              <a:rPr kumimoji="1" lang="en-US" altLang="ja-JP" sz="1000" dirty="0"/>
              <a:t>, </a:t>
            </a:r>
            <a:r>
              <a:rPr lang="ja-JP" altLang="en-US" sz="1000" dirty="0"/>
              <a:t>第</a:t>
            </a:r>
            <a:r>
              <a:rPr lang="en-US" altLang="ja-JP" sz="1000" dirty="0"/>
              <a:t>2</a:t>
            </a:r>
            <a:r>
              <a:rPr lang="ja-JP" altLang="en-US" sz="1000" dirty="0"/>
              <a:t>部 経済構造変化と中小企業の経営革新等（</a:t>
            </a:r>
            <a:r>
              <a:rPr lang="en-US" altLang="ja-JP" sz="1000" dirty="0"/>
              <a:t>3</a:t>
            </a:r>
            <a:r>
              <a:rPr lang="ja-JP" altLang="en-US" sz="1000" dirty="0"/>
              <a:t>）商品ライフサイクルの短期化</a:t>
            </a:r>
            <a:endParaRPr lang="en-US" altLang="ja-JP" sz="1000" dirty="0"/>
          </a:p>
          <a:p>
            <a:r>
              <a:rPr lang="en-US" altLang="ja-JP" sz="1000" dirty="0">
                <a:hlinkClick r:id="rId5"/>
              </a:rPr>
              <a:t>https://www.chusho.meti.go.jp/pamflet/hakusyo/h17/hakusho/html/17211230.html</a:t>
            </a:r>
            <a:endParaRPr lang="en-US" altLang="ja-JP" sz="1000" dirty="0"/>
          </a:p>
          <a:p>
            <a:r>
              <a:rPr kumimoji="1" lang="en-US" altLang="ja-JP" sz="1000" dirty="0"/>
              <a:t>〔</a:t>
            </a:r>
            <a:r>
              <a:rPr kumimoji="1" lang="ja-JP" altLang="en-US" sz="1000" dirty="0"/>
              <a:t>８月１７日アクセス</a:t>
            </a:r>
            <a:r>
              <a:rPr kumimoji="1" lang="en-US" altLang="ja-JP" sz="1000" dirty="0"/>
              <a:t>〕</a:t>
            </a:r>
            <a:endParaRPr kumimoji="1" lang="ja-JP" altLang="en-US" sz="1000" dirty="0"/>
          </a:p>
        </p:txBody>
      </p:sp>
      <p:sp>
        <p:nvSpPr>
          <p:cNvPr id="11" name="四角形: 角を丸くする 7">
            <a:extLst>
              <a:ext uri="{FF2B5EF4-FFF2-40B4-BE49-F238E27FC236}">
                <a16:creationId xmlns:a16="http://schemas.microsoft.com/office/drawing/2014/main" id="{229D5B60-291A-994D-B537-0FD531C761C3}"/>
              </a:ext>
            </a:extLst>
          </p:cNvPr>
          <p:cNvSpPr/>
          <p:nvPr/>
        </p:nvSpPr>
        <p:spPr>
          <a:xfrm>
            <a:off x="6144065" y="3239722"/>
            <a:ext cx="5337525" cy="907193"/>
          </a:xfrm>
          <a:prstGeom prst="roundRect">
            <a:avLst/>
          </a:prstGeom>
          <a:solidFill>
            <a:schemeClr val="accent3">
              <a:lumMod val="75000"/>
            </a:schemeClr>
          </a:solidFill>
          <a:ln w="5715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2000" b="1">
                <a:solidFill>
                  <a:schemeClr val="bg1"/>
                </a:solidFill>
              </a:rPr>
              <a:t>年代を重ねるごとにヒット商品の</a:t>
            </a:r>
            <a:endParaRPr lang="en-US" altLang="ja-JP" sz="2000" b="1" dirty="0">
              <a:solidFill>
                <a:schemeClr val="bg1"/>
              </a:solidFill>
            </a:endParaRPr>
          </a:p>
          <a:p>
            <a:pPr algn="ctr"/>
            <a:r>
              <a:rPr lang="ja-JP" altLang="en-US" sz="2000" b="1">
                <a:solidFill>
                  <a:schemeClr val="bg1"/>
                </a:solidFill>
              </a:rPr>
              <a:t>ライフサイクルが短くなっている</a:t>
            </a:r>
            <a:endParaRPr lang="ja-JP" altLang="en-US" sz="2000" b="1" dirty="0">
              <a:solidFill>
                <a:schemeClr val="bg1"/>
              </a:solidFill>
            </a:endParaRPr>
          </a:p>
        </p:txBody>
      </p:sp>
    </p:spTree>
    <p:extLst>
      <p:ext uri="{BB962C8B-B14F-4D97-AF65-F5344CB8AC3E}">
        <p14:creationId xmlns:p14="http://schemas.microsoft.com/office/powerpoint/2010/main" val="3616402893"/>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bodyPr rtlCol="0" anchor="ctr"/>
      <a:lstStyle>
        <a:defPPr algn="ctr">
          <a:defRPr kumimoji="1"/>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テーマ">
  <a:themeElements>
    <a:clrScheme name="ユーザー定義 1">
      <a:dk1>
        <a:srgbClr val="000000"/>
      </a:dk1>
      <a:lt1>
        <a:srgbClr val="FFFFFF"/>
      </a:lt1>
      <a:dk2>
        <a:srgbClr val="242852"/>
      </a:dk2>
      <a:lt2>
        <a:srgbClr val="ACCBF9"/>
      </a:lt2>
      <a:accent1>
        <a:srgbClr val="4A66AC"/>
      </a:accent1>
      <a:accent2>
        <a:srgbClr val="629DD1"/>
      </a:accent2>
      <a:accent3>
        <a:srgbClr val="297FD5"/>
      </a:accent3>
      <a:accent4>
        <a:srgbClr val="7F8FA9"/>
      </a:accent4>
      <a:accent5>
        <a:srgbClr val="5AA2AE"/>
      </a:accent5>
      <a:accent6>
        <a:srgbClr val="9D90A0"/>
      </a:accent6>
      <a:hlink>
        <a:srgbClr val="9454C3"/>
      </a:hlink>
      <a:folHlink>
        <a:srgbClr val="3EBBF0"/>
      </a:folHlink>
    </a:clrScheme>
    <a:fontScheme name="Office テーマ">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テーマ">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AE6F2518-B084-4896-AF52-66CC2144AA26}"/>
    </a:ext>
  </a:extLst>
</a:theme>
</file>

<file path=ppt/theme/theme3.xml><?xml version="1.0" encoding="utf-8"?>
<a:theme xmlns:a="http://schemas.openxmlformats.org/drawingml/2006/main" name="%E3%83%95%E3%82%9A%E3%83%AC%E3%82%BB%E3%82%99%E3%83%B3%E3%83%86%E3%83%BC%E3%82%B7%E3%83%A7%E3%83%B31 [%E8%87%AA%E5%8B%95%E4%BF%9D%E5%AD%98%E6%B8%88%E3%81%BF]">
  <a:themeElements>
    <a:clrScheme name="ペーパー">
      <a:dk1>
        <a:sysClr val="windowText" lastClr="000000"/>
      </a:dk1>
      <a:lt1>
        <a:sysClr val="window" lastClr="FFFFFF"/>
      </a:lt1>
      <a:dk2>
        <a:srgbClr val="444D26"/>
      </a:dk2>
      <a:lt2>
        <a:srgbClr val="FEFAC9"/>
      </a:lt2>
      <a:accent1>
        <a:srgbClr val="A5B592"/>
      </a:accent1>
      <a:accent2>
        <a:srgbClr val="F3A447"/>
      </a:accent2>
      <a:accent3>
        <a:srgbClr val="E7BC29"/>
      </a:accent3>
      <a:accent4>
        <a:srgbClr val="D092A7"/>
      </a:accent4>
      <a:accent5>
        <a:srgbClr val="9C85C0"/>
      </a:accent5>
      <a:accent6>
        <a:srgbClr val="809EC2"/>
      </a:accent6>
      <a:hlink>
        <a:srgbClr val="8E58B6"/>
      </a:hlink>
      <a:folHlink>
        <a:srgbClr val="7F6F6F"/>
      </a:folHlink>
    </a:clrScheme>
    <a:fontScheme name="Office テーマ">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テーマ">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AE6F2518-B084-4896-AF52-66CC2144AA26}"/>
    </a:ext>
  </a:extLst>
</a:theme>
</file>

<file path=ppt/theme/theme4.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138</TotalTime>
  <Words>3229</Words>
  <Application>Microsoft Macintosh PowerPoint</Application>
  <PresentationFormat>ワイド画面</PresentationFormat>
  <Paragraphs>403</Paragraphs>
  <Slides>45</Slides>
  <Notes>3</Notes>
  <HiddenSlides>2</HiddenSlides>
  <MMClips>0</MMClips>
  <ScaleCrop>false</ScaleCrop>
  <HeadingPairs>
    <vt:vector size="6" baseType="variant">
      <vt:variant>
        <vt:lpstr>使用されているフォント</vt:lpstr>
      </vt:variant>
      <vt:variant>
        <vt:i4>9</vt:i4>
      </vt:variant>
      <vt:variant>
        <vt:lpstr>テーマ</vt:lpstr>
      </vt:variant>
      <vt:variant>
        <vt:i4>3</vt:i4>
      </vt:variant>
      <vt:variant>
        <vt:lpstr>スライド タイトル</vt:lpstr>
      </vt:variant>
      <vt:variant>
        <vt:i4>45</vt:i4>
      </vt:variant>
    </vt:vector>
  </HeadingPairs>
  <TitlesOfParts>
    <vt:vector size="57" baseType="lpstr">
      <vt:lpstr>MS PGothic</vt:lpstr>
      <vt:lpstr>MS PGothic</vt:lpstr>
      <vt:lpstr>游ゴシック</vt:lpstr>
      <vt:lpstr>游ゴシック Light</vt:lpstr>
      <vt:lpstr>Arial</vt:lpstr>
      <vt:lpstr>Calibri</vt:lpstr>
      <vt:lpstr>Calibri Light</vt:lpstr>
      <vt:lpstr>Corbel</vt:lpstr>
      <vt:lpstr>Wingdings</vt:lpstr>
      <vt:lpstr>Office テーマ</vt:lpstr>
      <vt:lpstr>1_Office テーマ</vt:lpstr>
      <vt:lpstr>%E3%83%95%E3%82%9A%E3%83%AC%E3%82%BB%E3%82%99%E3%83%B3%E3%83%86%E3%83%BC%E3%82%B7%E3%83%A7%E3%83%B31 [%E8%87%AA%E5%8B%95%E4%BF%9D%E5%AD%98%E6%B8%88%E3%81%BF]</vt:lpstr>
      <vt:lpstr>親子間で継承される ロングセラーを生み出すには</vt:lpstr>
      <vt:lpstr>PowerPoint プレゼンテーション</vt:lpstr>
      <vt:lpstr>アジェンダ</vt:lpstr>
      <vt:lpstr>PowerPoint プレゼンテーション</vt:lpstr>
      <vt:lpstr>　　　現状分析： ショートセラーとは？</vt:lpstr>
      <vt:lpstr>　　　現状分析： ショートセラーの現状①</vt:lpstr>
      <vt:lpstr>　　　現状分析： ショートセラーの現状②</vt:lpstr>
      <vt:lpstr>　　　現状分析： ショートセラーの現状③</vt:lpstr>
      <vt:lpstr>　　　現状分析： ショートセラーの現状④</vt:lpstr>
      <vt:lpstr>　　　現状分析： ロングセラーの重要性</vt:lpstr>
      <vt:lpstr>　　　現状分析： ロングセラー製品例</vt:lpstr>
      <vt:lpstr>　　　現状分析： ロングセラー販売中止例①</vt:lpstr>
      <vt:lpstr>　　　現状分析： ロングセラー販売中止例②</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 研究の必要性</vt:lpstr>
      <vt:lpstr>本研究の意義</vt:lpstr>
      <vt:lpstr>仮説導出①</vt:lpstr>
      <vt:lpstr>　　　仮説②</vt:lpstr>
      <vt:lpstr>　　　仮説導出②</vt:lpstr>
      <vt:lpstr>　　　仮説導出②</vt:lpstr>
      <vt:lpstr>　　　仮説導出②</vt:lpstr>
      <vt:lpstr>　　　仮説導出②</vt:lpstr>
      <vt:lpstr>　　　仮説②</vt:lpstr>
      <vt:lpstr>PowerPoint プレゼンテーション</vt:lpstr>
      <vt:lpstr>　　　仮説導出③</vt:lpstr>
      <vt:lpstr>　　　仮説導出③</vt:lpstr>
      <vt:lpstr>　　　仮説導出③</vt:lpstr>
      <vt:lpstr>PowerPoint プレゼンテーション</vt:lpstr>
      <vt:lpstr>　　　仮説③ - a</vt:lpstr>
      <vt:lpstr>　　　仮説導出③ - b</vt:lpstr>
      <vt:lpstr>　　　仮説③ - a</vt:lpstr>
      <vt:lpstr>　　　仮説③ - a</vt:lpstr>
      <vt:lpstr>　　　仮説③ - a</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グループ３ 進捗報告</dc:title>
  <dc:creator>橋本　真那</dc:creator>
  <cp:lastModifiedBy>橋本　真那</cp:lastModifiedBy>
  <cp:revision>7</cp:revision>
  <dcterms:created xsi:type="dcterms:W3CDTF">2020-07-05T14:32:32Z</dcterms:created>
  <dcterms:modified xsi:type="dcterms:W3CDTF">2020-09-03T10:47:30Z</dcterms:modified>
</cp:coreProperties>
</file>